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notesSlides/notesSlide7.xml" ContentType="application/vnd.openxmlformats-officedocument.presentationml.notesSlide+xml"/>
  <Override PartName="/ppt/diagrams/layout24.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diagrams/colors12.xml" ContentType="application/vnd.openxmlformats-officedocument.drawingml.diagramColors+xml"/>
  <Override PartName="/ppt/notesSlides/notesSlide3.xml" ContentType="application/vnd.openxmlformats-officedocument.presentationml.notesSlide+xml"/>
  <Default Extension="png" ContentType="image/png"/>
  <Override PartName="/ppt/diagrams/layout20.xml" ContentType="application/vnd.openxmlformats-officedocument.drawingml.diagramLayout+xml"/>
  <Default Extension="bin" ContentType="application/vnd.openxmlformats-officedocument.oleObject"/>
  <Override PartName="/ppt/diagrams/colors23.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slides/slide49.xml" ContentType="application/vnd.openxmlformats-officedocument.presentationml.slide+xml"/>
  <Override PartName="/ppt/notesSlides/notesSlide4.xml" ContentType="application/vnd.openxmlformats-officedocument.presentationml.notesSlide+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diagrams/data11.xml" ContentType="application/vnd.openxmlformats-officedocument.drawingml.diagramData+xml"/>
  <Default Extension="xls" ContentType="application/vnd.ms-exce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quickStyle22.xml" ContentType="application/vnd.openxmlformats-officedocument.drawingml.diagramStyl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notesSlides/notesSlide5.xml" ContentType="application/vnd.openxmlformats-officedocument.presentationml.notesSlide+xml"/>
  <Override PartName="/ppt/diagrams/layout22.xml" ContentType="application/vnd.openxmlformats-officedocument.drawingml.diagram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diagrams/colors2.xml" ContentType="application/vnd.openxmlformats-officedocument.drawingml.diagramColors+xml"/>
  <Override PartName="/ppt/notesSlides/notesSlide1.xml" ContentType="application/vnd.openxmlformats-officedocument.presentationml.notesSlide+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notesSlides/notesSlide6.xml" ContentType="application/vnd.openxmlformats-officedocument.presentationml.notesSlide+xml"/>
  <Override PartName="/ppt/diagrams/layout23.xml" ContentType="application/vnd.openxmlformats-officedocument.drawingml.diagramLayout+xml"/>
  <Override PartName="/ppt/slides/slide8.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3"/>
  </p:notesMasterIdLst>
  <p:sldIdLst>
    <p:sldId id="256" r:id="rId2"/>
    <p:sldId id="280" r:id="rId3"/>
    <p:sldId id="257" r:id="rId4"/>
    <p:sldId id="284" r:id="rId5"/>
    <p:sldId id="286" r:id="rId6"/>
    <p:sldId id="268" r:id="rId7"/>
    <p:sldId id="282" r:id="rId8"/>
    <p:sldId id="283" r:id="rId9"/>
    <p:sldId id="273" r:id="rId10"/>
    <p:sldId id="350" r:id="rId11"/>
    <p:sldId id="265" r:id="rId12"/>
    <p:sldId id="263" r:id="rId13"/>
    <p:sldId id="264" r:id="rId14"/>
    <p:sldId id="266" r:id="rId15"/>
    <p:sldId id="269" r:id="rId16"/>
    <p:sldId id="270" r:id="rId17"/>
    <p:sldId id="271" r:id="rId18"/>
    <p:sldId id="277" r:id="rId19"/>
    <p:sldId id="279" r:id="rId20"/>
    <p:sldId id="309" r:id="rId21"/>
    <p:sldId id="345" r:id="rId22"/>
    <p:sldId id="288" r:id="rId23"/>
    <p:sldId id="289" r:id="rId24"/>
    <p:sldId id="290" r:id="rId25"/>
    <p:sldId id="291" r:id="rId26"/>
    <p:sldId id="292" r:id="rId27"/>
    <p:sldId id="293" r:id="rId28"/>
    <p:sldId id="294" r:id="rId29"/>
    <p:sldId id="295" r:id="rId30"/>
    <p:sldId id="296" r:id="rId31"/>
    <p:sldId id="310" r:id="rId32"/>
    <p:sldId id="311" r:id="rId33"/>
    <p:sldId id="353" r:id="rId34"/>
    <p:sldId id="354" r:id="rId35"/>
    <p:sldId id="322" r:id="rId36"/>
    <p:sldId id="320" r:id="rId37"/>
    <p:sldId id="352" r:id="rId38"/>
    <p:sldId id="351" r:id="rId39"/>
    <p:sldId id="321" r:id="rId40"/>
    <p:sldId id="298" r:id="rId41"/>
    <p:sldId id="297" r:id="rId42"/>
    <p:sldId id="299" r:id="rId43"/>
    <p:sldId id="303" r:id="rId44"/>
    <p:sldId id="304" r:id="rId45"/>
    <p:sldId id="346" r:id="rId46"/>
    <p:sldId id="312" r:id="rId47"/>
    <p:sldId id="315" r:id="rId48"/>
    <p:sldId id="333" r:id="rId49"/>
    <p:sldId id="338" r:id="rId50"/>
    <p:sldId id="334" r:id="rId51"/>
    <p:sldId id="339" r:id="rId52"/>
    <p:sldId id="340" r:id="rId53"/>
    <p:sldId id="341" r:id="rId54"/>
    <p:sldId id="342" r:id="rId55"/>
    <p:sldId id="347" r:id="rId56"/>
    <p:sldId id="344" r:id="rId57"/>
    <p:sldId id="348" r:id="rId58"/>
    <p:sldId id="318" r:id="rId59"/>
    <p:sldId id="306" r:id="rId60"/>
    <p:sldId id="324" r:id="rId61"/>
    <p:sldId id="319" r:id="rId62"/>
    <p:sldId id="327" r:id="rId63"/>
    <p:sldId id="325" r:id="rId64"/>
    <p:sldId id="337" r:id="rId65"/>
    <p:sldId id="326" r:id="rId66"/>
    <p:sldId id="336" r:id="rId67"/>
    <p:sldId id="335" r:id="rId68"/>
    <p:sldId id="328" r:id="rId69"/>
    <p:sldId id="331" r:id="rId70"/>
    <p:sldId id="332" r:id="rId71"/>
    <p:sldId id="349" r:id="rId72"/>
  </p:sldIdLst>
  <p:sldSz cx="9144000" cy="6858000" type="screen4x3"/>
  <p:notesSz cx="6858000" cy="9144000"/>
  <p:defaultText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E0E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019FFD-2930-4C23-8468-1E26857897B1}" type="doc">
      <dgm:prSet loTypeId="urn:microsoft.com/office/officeart/2005/8/layout/hProcess9" loCatId="process" qsTypeId="urn:microsoft.com/office/officeart/2005/8/quickstyle/3d1" qsCatId="3D" csTypeId="urn:microsoft.com/office/officeart/2005/8/colors/accent1_2" csCatId="accent1" phldr="1"/>
      <dgm:spPr/>
    </dgm:pt>
    <dgm:pt modelId="{8D880C65-AC51-4CF0-8A21-D9C7FB97630B}">
      <dgm:prSet phldrT="[Text]"/>
      <dgm:spPr/>
      <dgm:t>
        <a:bodyPr/>
        <a:lstStyle/>
        <a:p>
          <a:r>
            <a:rPr lang="en-GB" dirty="0" smtClean="0"/>
            <a:t>Induction  of remission</a:t>
          </a:r>
          <a:endParaRPr lang="en-GB" dirty="0"/>
        </a:p>
      </dgm:t>
    </dgm:pt>
    <dgm:pt modelId="{D27B6119-E45B-4591-9117-1C2708FBE22A}" type="parTrans" cxnId="{F273CD7C-068A-4D7C-ACD5-8E437F4536CE}">
      <dgm:prSet/>
      <dgm:spPr/>
    </dgm:pt>
    <dgm:pt modelId="{0A0B9F9D-329A-4872-9B0C-783D2EA6F889}" type="sibTrans" cxnId="{F273CD7C-068A-4D7C-ACD5-8E437F4536CE}">
      <dgm:prSet/>
      <dgm:spPr/>
    </dgm:pt>
    <dgm:pt modelId="{70C5AF92-EF5B-4BDA-A19D-88A41AE62CFE}">
      <dgm:prSet phldrT="[Text]"/>
      <dgm:spPr/>
      <dgm:t>
        <a:bodyPr/>
        <a:lstStyle/>
        <a:p>
          <a:r>
            <a:rPr lang="en-GB" dirty="0" smtClean="0"/>
            <a:t>Maintenance of remission</a:t>
          </a:r>
          <a:endParaRPr lang="en-GB" dirty="0"/>
        </a:p>
      </dgm:t>
    </dgm:pt>
    <dgm:pt modelId="{1B8F33B7-D51F-49EC-B476-F1623122628D}" type="parTrans" cxnId="{D94D4D25-81C7-4D7A-8942-A711F19EF7EC}">
      <dgm:prSet/>
      <dgm:spPr/>
    </dgm:pt>
    <dgm:pt modelId="{17A31901-CA32-4334-AC1B-BE9F56F37D38}" type="sibTrans" cxnId="{D94D4D25-81C7-4D7A-8942-A711F19EF7EC}">
      <dgm:prSet/>
      <dgm:spPr/>
    </dgm:pt>
    <dgm:pt modelId="{CF3C54C6-760A-49D6-B63B-AAA564497DF1}" type="pres">
      <dgm:prSet presAssocID="{ED019FFD-2930-4C23-8468-1E26857897B1}" presName="CompostProcess" presStyleCnt="0">
        <dgm:presLayoutVars>
          <dgm:dir/>
          <dgm:resizeHandles val="exact"/>
        </dgm:presLayoutVars>
      </dgm:prSet>
      <dgm:spPr/>
    </dgm:pt>
    <dgm:pt modelId="{DDFF721E-1E86-43D4-931C-5BE84784FB90}" type="pres">
      <dgm:prSet presAssocID="{ED019FFD-2930-4C23-8468-1E26857897B1}" presName="arrow" presStyleLbl="bgShp" presStyleIdx="0" presStyleCnt="1" custScaleX="116505" custLinFactNeighborX="41" custLinFactNeighborY="-632"/>
      <dgm:spPr/>
    </dgm:pt>
    <dgm:pt modelId="{65847FF2-EF5B-4851-B9DB-A4802BDA4A8C}" type="pres">
      <dgm:prSet presAssocID="{ED019FFD-2930-4C23-8468-1E26857897B1}" presName="linearProcess" presStyleCnt="0"/>
      <dgm:spPr/>
    </dgm:pt>
    <dgm:pt modelId="{2FE8AD14-51B4-4BC3-8521-54AE3FDB0C65}" type="pres">
      <dgm:prSet presAssocID="{8D880C65-AC51-4CF0-8A21-D9C7FB97630B}" presName="textNode" presStyleLbl="node1" presStyleIdx="0" presStyleCnt="2" custScaleX="105093" custLinFactX="-25811" custLinFactNeighborX="-100000" custLinFactNeighborY="-1605">
        <dgm:presLayoutVars>
          <dgm:bulletEnabled val="1"/>
        </dgm:presLayoutVars>
      </dgm:prSet>
      <dgm:spPr/>
      <dgm:t>
        <a:bodyPr/>
        <a:lstStyle/>
        <a:p>
          <a:endParaRPr lang="en-GB"/>
        </a:p>
      </dgm:t>
    </dgm:pt>
    <dgm:pt modelId="{16D59FFB-84C0-4727-BEFB-49219403AC3D}" type="pres">
      <dgm:prSet presAssocID="{0A0B9F9D-329A-4872-9B0C-783D2EA6F889}" presName="sibTrans" presStyleCnt="0"/>
      <dgm:spPr/>
    </dgm:pt>
    <dgm:pt modelId="{080BD8B7-B9AC-45FA-96BC-7882B988859E}" type="pres">
      <dgm:prSet presAssocID="{70C5AF92-EF5B-4BDA-A19D-88A41AE62CFE}" presName="textNode" presStyleLbl="node1" presStyleIdx="1" presStyleCnt="2">
        <dgm:presLayoutVars>
          <dgm:bulletEnabled val="1"/>
        </dgm:presLayoutVars>
      </dgm:prSet>
      <dgm:spPr/>
      <dgm:t>
        <a:bodyPr/>
        <a:lstStyle/>
        <a:p>
          <a:endParaRPr lang="en-GB"/>
        </a:p>
      </dgm:t>
    </dgm:pt>
  </dgm:ptLst>
  <dgm:cxnLst>
    <dgm:cxn modelId="{4576DD5C-A853-457B-A3CE-ABC91577AE40}" type="presOf" srcId="{70C5AF92-EF5B-4BDA-A19D-88A41AE62CFE}" destId="{080BD8B7-B9AC-45FA-96BC-7882B988859E}" srcOrd="0" destOrd="0" presId="urn:microsoft.com/office/officeart/2005/8/layout/hProcess9"/>
    <dgm:cxn modelId="{BA26CD02-A6F6-412D-85DF-2DD07A6730D8}" type="presOf" srcId="{8D880C65-AC51-4CF0-8A21-D9C7FB97630B}" destId="{2FE8AD14-51B4-4BC3-8521-54AE3FDB0C65}" srcOrd="0" destOrd="0" presId="urn:microsoft.com/office/officeart/2005/8/layout/hProcess9"/>
    <dgm:cxn modelId="{F273CD7C-068A-4D7C-ACD5-8E437F4536CE}" srcId="{ED019FFD-2930-4C23-8468-1E26857897B1}" destId="{8D880C65-AC51-4CF0-8A21-D9C7FB97630B}" srcOrd="0" destOrd="0" parTransId="{D27B6119-E45B-4591-9117-1C2708FBE22A}" sibTransId="{0A0B9F9D-329A-4872-9B0C-783D2EA6F889}"/>
    <dgm:cxn modelId="{D94D4D25-81C7-4D7A-8942-A711F19EF7EC}" srcId="{ED019FFD-2930-4C23-8468-1E26857897B1}" destId="{70C5AF92-EF5B-4BDA-A19D-88A41AE62CFE}" srcOrd="1" destOrd="0" parTransId="{1B8F33B7-D51F-49EC-B476-F1623122628D}" sibTransId="{17A31901-CA32-4334-AC1B-BE9F56F37D38}"/>
    <dgm:cxn modelId="{E0F522C4-30AD-45FA-8EF7-1BABEA6F4A42}" type="presOf" srcId="{ED019FFD-2930-4C23-8468-1E26857897B1}" destId="{CF3C54C6-760A-49D6-B63B-AAA564497DF1}" srcOrd="0" destOrd="0" presId="urn:microsoft.com/office/officeart/2005/8/layout/hProcess9"/>
    <dgm:cxn modelId="{BCB4F151-9C3C-430A-8686-847F669EA8F1}" type="presParOf" srcId="{CF3C54C6-760A-49D6-B63B-AAA564497DF1}" destId="{DDFF721E-1E86-43D4-931C-5BE84784FB90}" srcOrd="0" destOrd="0" presId="urn:microsoft.com/office/officeart/2005/8/layout/hProcess9"/>
    <dgm:cxn modelId="{974C24D4-EB29-48A5-8704-8A9249489AD1}" type="presParOf" srcId="{CF3C54C6-760A-49D6-B63B-AAA564497DF1}" destId="{65847FF2-EF5B-4851-B9DB-A4802BDA4A8C}" srcOrd="1" destOrd="0" presId="urn:microsoft.com/office/officeart/2005/8/layout/hProcess9"/>
    <dgm:cxn modelId="{B3EDFC4C-436E-447C-91BF-F9915F3F922C}" type="presParOf" srcId="{65847FF2-EF5B-4851-B9DB-A4802BDA4A8C}" destId="{2FE8AD14-51B4-4BC3-8521-54AE3FDB0C65}" srcOrd="0" destOrd="0" presId="urn:microsoft.com/office/officeart/2005/8/layout/hProcess9"/>
    <dgm:cxn modelId="{B4674F55-0AAF-4B38-A53A-8D1358B6A52D}" type="presParOf" srcId="{65847FF2-EF5B-4851-B9DB-A4802BDA4A8C}" destId="{16D59FFB-84C0-4727-BEFB-49219403AC3D}" srcOrd="1" destOrd="0" presId="urn:microsoft.com/office/officeart/2005/8/layout/hProcess9"/>
    <dgm:cxn modelId="{4947DED5-87B6-4AF8-AAA7-6EFFEE6BC913}" type="presParOf" srcId="{65847FF2-EF5B-4851-B9DB-A4802BDA4A8C}" destId="{080BD8B7-B9AC-45FA-96BC-7882B988859E}" srcOrd="2" destOrd="0" presId="urn:microsoft.com/office/officeart/2005/8/layout/hProcess9"/>
  </dgm:cxnLst>
  <dgm:bg/>
  <dgm:whole/>
</dgm:dataModel>
</file>

<file path=ppt/diagrams/data10.xml><?xml version="1.0" encoding="utf-8"?>
<dgm:dataModel xmlns:dgm="http://schemas.openxmlformats.org/drawingml/2006/diagram" xmlns:a="http://schemas.openxmlformats.org/drawingml/2006/main">
  <dgm:ptLst>
    <dgm:pt modelId="{5E65EB91-E17A-4E02-98A7-78ABD3325C44}" type="doc">
      <dgm:prSet loTypeId="urn:microsoft.com/office/officeart/2005/8/layout/default" loCatId="list" qsTypeId="urn:microsoft.com/office/officeart/2005/8/quickstyle/3d1" qsCatId="3D" csTypeId="urn:microsoft.com/office/officeart/2005/8/colors/colorful1" csCatId="colorful" phldr="1"/>
      <dgm:spPr/>
      <dgm:t>
        <a:bodyPr/>
        <a:lstStyle/>
        <a:p>
          <a:endParaRPr lang="en-GB"/>
        </a:p>
      </dgm:t>
    </dgm:pt>
    <dgm:pt modelId="{D29A546F-9B31-4DA0-BEE3-3F573512D623}">
      <dgm:prSet/>
      <dgm:spPr/>
      <dgm:t>
        <a:bodyPr/>
        <a:lstStyle/>
        <a:p>
          <a:pPr rtl="0"/>
          <a:r>
            <a:rPr lang="en-GB" dirty="0" smtClean="0"/>
            <a:t>Maintenance of steroid-induced remission</a:t>
          </a:r>
          <a:endParaRPr lang="ar-LB" dirty="0"/>
        </a:p>
      </dgm:t>
    </dgm:pt>
    <dgm:pt modelId="{E2A190C8-22B0-4DBE-8E5A-CDD671D5339A}" type="parTrans" cxnId="{282BB703-64BC-4C67-8BB4-099BAB40AC4C}">
      <dgm:prSet/>
      <dgm:spPr/>
      <dgm:t>
        <a:bodyPr/>
        <a:lstStyle/>
        <a:p>
          <a:endParaRPr lang="en-GB"/>
        </a:p>
      </dgm:t>
    </dgm:pt>
    <dgm:pt modelId="{9B4B8A77-9015-4931-8A71-E4263D2306B4}" type="sibTrans" cxnId="{282BB703-64BC-4C67-8BB4-099BAB40AC4C}">
      <dgm:prSet/>
      <dgm:spPr/>
      <dgm:t>
        <a:bodyPr/>
        <a:lstStyle/>
        <a:p>
          <a:endParaRPr lang="en-GB"/>
        </a:p>
      </dgm:t>
    </dgm:pt>
    <dgm:pt modelId="{D188CE74-1531-4BEB-B39D-81CD1D1A5D9A}">
      <dgm:prSet/>
      <dgm:spPr/>
      <dgm:t>
        <a:bodyPr/>
        <a:lstStyle/>
        <a:p>
          <a:pPr rtl="0"/>
          <a:r>
            <a:rPr lang="en-GB" dirty="0" smtClean="0"/>
            <a:t>? Post-op recurrence</a:t>
          </a:r>
          <a:endParaRPr lang="en-GB" dirty="0"/>
        </a:p>
      </dgm:t>
    </dgm:pt>
    <dgm:pt modelId="{A321BE29-F7C1-4618-805A-12FF8AF56F4C}" type="parTrans" cxnId="{89CD592E-4BF6-474B-A658-FF464DBB90EB}">
      <dgm:prSet/>
      <dgm:spPr/>
      <dgm:t>
        <a:bodyPr/>
        <a:lstStyle/>
        <a:p>
          <a:endParaRPr lang="en-GB"/>
        </a:p>
      </dgm:t>
    </dgm:pt>
    <dgm:pt modelId="{24674BD6-141F-4C0C-B351-D687D0979C2C}" type="sibTrans" cxnId="{89CD592E-4BF6-474B-A658-FF464DBB90EB}">
      <dgm:prSet/>
      <dgm:spPr/>
      <dgm:t>
        <a:bodyPr/>
        <a:lstStyle/>
        <a:p>
          <a:endParaRPr lang="en-GB"/>
        </a:p>
      </dgm:t>
    </dgm:pt>
    <dgm:pt modelId="{1824E056-09FF-4DEE-A77B-AEBFF6775A40}">
      <dgm:prSet/>
      <dgm:spPr/>
      <dgm:t>
        <a:bodyPr/>
        <a:lstStyle/>
        <a:p>
          <a:pPr rtl="0"/>
          <a:r>
            <a:rPr lang="en-GB" dirty="0" smtClean="0"/>
            <a:t>Steroid resistant cases</a:t>
          </a:r>
          <a:endParaRPr lang="ar-LB" dirty="0"/>
        </a:p>
      </dgm:t>
    </dgm:pt>
    <dgm:pt modelId="{41929B37-B40D-4C62-8BAB-4A2EBEB225B5}" type="parTrans" cxnId="{1AF16114-CA6D-41DA-8FF2-4FCE19195728}">
      <dgm:prSet/>
      <dgm:spPr/>
      <dgm:t>
        <a:bodyPr/>
        <a:lstStyle/>
        <a:p>
          <a:endParaRPr lang="en-GB"/>
        </a:p>
      </dgm:t>
    </dgm:pt>
    <dgm:pt modelId="{9A2864BF-3040-4C2A-8549-B26FD07451EF}" type="sibTrans" cxnId="{1AF16114-CA6D-41DA-8FF2-4FCE19195728}">
      <dgm:prSet/>
      <dgm:spPr/>
      <dgm:t>
        <a:bodyPr/>
        <a:lstStyle/>
        <a:p>
          <a:endParaRPr lang="en-GB"/>
        </a:p>
      </dgm:t>
    </dgm:pt>
    <dgm:pt modelId="{5D4C07DE-8E66-4A8A-ABFD-074AD1C4FA9B}">
      <dgm:prSet/>
      <dgm:spPr/>
      <dgm:t>
        <a:bodyPr/>
        <a:lstStyle/>
        <a:p>
          <a:pPr rtl="0"/>
          <a:r>
            <a:rPr lang="en-GB" dirty="0" err="1" smtClean="0"/>
            <a:t>Perianal</a:t>
          </a:r>
          <a:r>
            <a:rPr lang="en-GB" dirty="0" smtClean="0"/>
            <a:t> fistula</a:t>
          </a:r>
          <a:endParaRPr lang="ar-LB" dirty="0"/>
        </a:p>
      </dgm:t>
    </dgm:pt>
    <dgm:pt modelId="{04CEA1C9-5435-416D-BDBB-2946324ABED7}" type="parTrans" cxnId="{03A8AA5E-9BAA-4FCA-B9A1-9E2736107089}">
      <dgm:prSet/>
      <dgm:spPr/>
      <dgm:t>
        <a:bodyPr/>
        <a:lstStyle/>
        <a:p>
          <a:endParaRPr lang="en-GB"/>
        </a:p>
      </dgm:t>
    </dgm:pt>
    <dgm:pt modelId="{4169EEBA-A9B5-4894-BF3E-118E7E04DE58}" type="sibTrans" cxnId="{03A8AA5E-9BAA-4FCA-B9A1-9E2736107089}">
      <dgm:prSet/>
      <dgm:spPr/>
      <dgm:t>
        <a:bodyPr/>
        <a:lstStyle/>
        <a:p>
          <a:endParaRPr lang="en-GB"/>
        </a:p>
      </dgm:t>
    </dgm:pt>
    <dgm:pt modelId="{C22D9791-63E0-43A9-BCFC-C58B29F1245F}" type="pres">
      <dgm:prSet presAssocID="{5E65EB91-E17A-4E02-98A7-78ABD3325C44}" presName="diagram" presStyleCnt="0">
        <dgm:presLayoutVars>
          <dgm:dir/>
          <dgm:resizeHandles val="exact"/>
        </dgm:presLayoutVars>
      </dgm:prSet>
      <dgm:spPr/>
      <dgm:t>
        <a:bodyPr/>
        <a:lstStyle/>
        <a:p>
          <a:endParaRPr lang="en-GB"/>
        </a:p>
      </dgm:t>
    </dgm:pt>
    <dgm:pt modelId="{12A1A3FE-A933-4C72-AB8A-68FBA3BB61A6}" type="pres">
      <dgm:prSet presAssocID="{D29A546F-9B31-4DA0-BEE3-3F573512D623}" presName="node" presStyleLbl="node1" presStyleIdx="0" presStyleCnt="4">
        <dgm:presLayoutVars>
          <dgm:bulletEnabled val="1"/>
        </dgm:presLayoutVars>
      </dgm:prSet>
      <dgm:spPr/>
      <dgm:t>
        <a:bodyPr/>
        <a:lstStyle/>
        <a:p>
          <a:endParaRPr lang="en-GB"/>
        </a:p>
      </dgm:t>
    </dgm:pt>
    <dgm:pt modelId="{6FFE1AF0-05C7-4534-B1B1-2494D2E4EBBA}" type="pres">
      <dgm:prSet presAssocID="{9B4B8A77-9015-4931-8A71-E4263D2306B4}" presName="sibTrans" presStyleCnt="0"/>
      <dgm:spPr/>
    </dgm:pt>
    <dgm:pt modelId="{BCF3F78B-6668-4A46-89D9-2F407E669FAD}" type="pres">
      <dgm:prSet presAssocID="{D188CE74-1531-4BEB-B39D-81CD1D1A5D9A}" presName="node" presStyleLbl="node1" presStyleIdx="1" presStyleCnt="4" custLinFactY="23122" custLinFactNeighborX="1981" custLinFactNeighborY="100000">
        <dgm:presLayoutVars>
          <dgm:bulletEnabled val="1"/>
        </dgm:presLayoutVars>
      </dgm:prSet>
      <dgm:spPr/>
      <dgm:t>
        <a:bodyPr/>
        <a:lstStyle/>
        <a:p>
          <a:endParaRPr lang="en-GB"/>
        </a:p>
      </dgm:t>
    </dgm:pt>
    <dgm:pt modelId="{9BDD87D3-9AE1-4C1A-AA69-CA6968654A1D}" type="pres">
      <dgm:prSet presAssocID="{24674BD6-141F-4C0C-B351-D687D0979C2C}" presName="sibTrans" presStyleCnt="0"/>
      <dgm:spPr/>
    </dgm:pt>
    <dgm:pt modelId="{A6D4199E-7E45-4501-8934-88754112A79D}" type="pres">
      <dgm:prSet presAssocID="{1824E056-09FF-4DEE-A77B-AEBFF6775A40}" presName="node" presStyleLbl="node1" presStyleIdx="2" presStyleCnt="4" custLinFactX="16086" custLinFactY="-20138" custLinFactNeighborX="100000" custLinFactNeighborY="-100000">
        <dgm:presLayoutVars>
          <dgm:bulletEnabled val="1"/>
        </dgm:presLayoutVars>
      </dgm:prSet>
      <dgm:spPr/>
      <dgm:t>
        <a:bodyPr/>
        <a:lstStyle/>
        <a:p>
          <a:endParaRPr lang="en-GB"/>
        </a:p>
      </dgm:t>
    </dgm:pt>
    <dgm:pt modelId="{3B49CA81-CA2E-4234-B353-9906A2282862}" type="pres">
      <dgm:prSet presAssocID="{9A2864BF-3040-4C2A-8549-B26FD07451EF}" presName="sibTrans" presStyleCnt="0"/>
      <dgm:spPr/>
    </dgm:pt>
    <dgm:pt modelId="{1623A25C-FE3E-4682-904D-18F070ED212A}" type="pres">
      <dgm:prSet presAssocID="{5D4C07DE-8E66-4A8A-ABFD-074AD1C4FA9B}" presName="node" presStyleLbl="node1" presStyleIdx="3" presStyleCnt="4" custLinFactX="-6822" custLinFactNeighborX="-100000" custLinFactNeighborY="-387">
        <dgm:presLayoutVars>
          <dgm:bulletEnabled val="1"/>
        </dgm:presLayoutVars>
      </dgm:prSet>
      <dgm:spPr/>
      <dgm:t>
        <a:bodyPr/>
        <a:lstStyle/>
        <a:p>
          <a:endParaRPr lang="en-GB"/>
        </a:p>
      </dgm:t>
    </dgm:pt>
  </dgm:ptLst>
  <dgm:cxnLst>
    <dgm:cxn modelId="{4351EDB8-11A6-4366-A021-9F4B9927AF69}" type="presOf" srcId="{D188CE74-1531-4BEB-B39D-81CD1D1A5D9A}" destId="{BCF3F78B-6668-4A46-89D9-2F407E669FAD}" srcOrd="0" destOrd="0" presId="urn:microsoft.com/office/officeart/2005/8/layout/default"/>
    <dgm:cxn modelId="{1AF16114-CA6D-41DA-8FF2-4FCE19195728}" srcId="{5E65EB91-E17A-4E02-98A7-78ABD3325C44}" destId="{1824E056-09FF-4DEE-A77B-AEBFF6775A40}" srcOrd="2" destOrd="0" parTransId="{41929B37-B40D-4C62-8BAB-4A2EBEB225B5}" sibTransId="{9A2864BF-3040-4C2A-8549-B26FD07451EF}"/>
    <dgm:cxn modelId="{761C331D-9611-495B-8992-DFF23673492C}" type="presOf" srcId="{1824E056-09FF-4DEE-A77B-AEBFF6775A40}" destId="{A6D4199E-7E45-4501-8934-88754112A79D}" srcOrd="0" destOrd="0" presId="urn:microsoft.com/office/officeart/2005/8/layout/default"/>
    <dgm:cxn modelId="{03A8AA5E-9BAA-4FCA-B9A1-9E2736107089}" srcId="{5E65EB91-E17A-4E02-98A7-78ABD3325C44}" destId="{5D4C07DE-8E66-4A8A-ABFD-074AD1C4FA9B}" srcOrd="3" destOrd="0" parTransId="{04CEA1C9-5435-416D-BDBB-2946324ABED7}" sibTransId="{4169EEBA-A9B5-4894-BF3E-118E7E04DE58}"/>
    <dgm:cxn modelId="{6353A929-C641-43A5-AC74-0EEB30368BC2}" type="presOf" srcId="{D29A546F-9B31-4DA0-BEE3-3F573512D623}" destId="{12A1A3FE-A933-4C72-AB8A-68FBA3BB61A6}" srcOrd="0" destOrd="0" presId="urn:microsoft.com/office/officeart/2005/8/layout/default"/>
    <dgm:cxn modelId="{20CE7742-FADF-4140-81E2-47C4D8A2F342}" type="presOf" srcId="{5D4C07DE-8E66-4A8A-ABFD-074AD1C4FA9B}" destId="{1623A25C-FE3E-4682-904D-18F070ED212A}" srcOrd="0" destOrd="0" presId="urn:microsoft.com/office/officeart/2005/8/layout/default"/>
    <dgm:cxn modelId="{B80C587D-7F61-49FE-ABA9-C4920C71D83C}" type="presOf" srcId="{5E65EB91-E17A-4E02-98A7-78ABD3325C44}" destId="{C22D9791-63E0-43A9-BCFC-C58B29F1245F}" srcOrd="0" destOrd="0" presId="urn:microsoft.com/office/officeart/2005/8/layout/default"/>
    <dgm:cxn modelId="{89CD592E-4BF6-474B-A658-FF464DBB90EB}" srcId="{5E65EB91-E17A-4E02-98A7-78ABD3325C44}" destId="{D188CE74-1531-4BEB-B39D-81CD1D1A5D9A}" srcOrd="1" destOrd="0" parTransId="{A321BE29-F7C1-4618-805A-12FF8AF56F4C}" sibTransId="{24674BD6-141F-4C0C-B351-D687D0979C2C}"/>
    <dgm:cxn modelId="{282BB703-64BC-4C67-8BB4-099BAB40AC4C}" srcId="{5E65EB91-E17A-4E02-98A7-78ABD3325C44}" destId="{D29A546F-9B31-4DA0-BEE3-3F573512D623}" srcOrd="0" destOrd="0" parTransId="{E2A190C8-22B0-4DBE-8E5A-CDD671D5339A}" sibTransId="{9B4B8A77-9015-4931-8A71-E4263D2306B4}"/>
    <dgm:cxn modelId="{473BF1BE-1BEA-4DBD-A8EA-619F338DF493}" type="presParOf" srcId="{C22D9791-63E0-43A9-BCFC-C58B29F1245F}" destId="{12A1A3FE-A933-4C72-AB8A-68FBA3BB61A6}" srcOrd="0" destOrd="0" presId="urn:microsoft.com/office/officeart/2005/8/layout/default"/>
    <dgm:cxn modelId="{9DBC1D02-DB70-4154-92C1-2241E6C29A32}" type="presParOf" srcId="{C22D9791-63E0-43A9-BCFC-C58B29F1245F}" destId="{6FFE1AF0-05C7-4534-B1B1-2494D2E4EBBA}" srcOrd="1" destOrd="0" presId="urn:microsoft.com/office/officeart/2005/8/layout/default"/>
    <dgm:cxn modelId="{A448426E-A22B-4C73-B971-C7A0CE288EE0}" type="presParOf" srcId="{C22D9791-63E0-43A9-BCFC-C58B29F1245F}" destId="{BCF3F78B-6668-4A46-89D9-2F407E669FAD}" srcOrd="2" destOrd="0" presId="urn:microsoft.com/office/officeart/2005/8/layout/default"/>
    <dgm:cxn modelId="{41ECC6D9-5D46-4088-BEF7-70419B5759BA}" type="presParOf" srcId="{C22D9791-63E0-43A9-BCFC-C58B29F1245F}" destId="{9BDD87D3-9AE1-4C1A-AA69-CA6968654A1D}" srcOrd="3" destOrd="0" presId="urn:microsoft.com/office/officeart/2005/8/layout/default"/>
    <dgm:cxn modelId="{3D2029D4-8986-4936-9924-04DD4FC09EA5}" type="presParOf" srcId="{C22D9791-63E0-43A9-BCFC-C58B29F1245F}" destId="{A6D4199E-7E45-4501-8934-88754112A79D}" srcOrd="4" destOrd="0" presId="urn:microsoft.com/office/officeart/2005/8/layout/default"/>
    <dgm:cxn modelId="{BD7FA2C2-40E7-40D9-8FB0-9870CE75C705}" type="presParOf" srcId="{C22D9791-63E0-43A9-BCFC-C58B29F1245F}" destId="{3B49CA81-CA2E-4234-B353-9906A2282862}" srcOrd="5" destOrd="0" presId="urn:microsoft.com/office/officeart/2005/8/layout/default"/>
    <dgm:cxn modelId="{365915A8-601C-4367-A587-11EFCD485765}" type="presParOf" srcId="{C22D9791-63E0-43A9-BCFC-C58B29F1245F}" destId="{1623A25C-FE3E-4682-904D-18F070ED212A}" srcOrd="6" destOrd="0" presId="urn:microsoft.com/office/officeart/2005/8/layout/default"/>
  </dgm:cxnLst>
  <dgm:bg/>
  <dgm:whole/>
</dgm:dataModel>
</file>

<file path=ppt/diagrams/data11.xml><?xml version="1.0" encoding="utf-8"?>
<dgm:dataModel xmlns:dgm="http://schemas.openxmlformats.org/drawingml/2006/diagram" xmlns:a="http://schemas.openxmlformats.org/drawingml/2006/main">
  <dgm:ptLst>
    <dgm:pt modelId="{66DF808F-06F6-4F15-A466-49B89D902571}" type="doc">
      <dgm:prSet loTypeId="urn:microsoft.com/office/officeart/2005/8/layout/vList2" loCatId="list" qsTypeId="urn:microsoft.com/office/officeart/2005/8/quickstyle/3d2" qsCatId="3D" csTypeId="urn:microsoft.com/office/officeart/2005/8/colors/colorful2" csCatId="colorful" phldr="1"/>
      <dgm:spPr/>
      <dgm:t>
        <a:bodyPr/>
        <a:lstStyle/>
        <a:p>
          <a:endParaRPr lang="en-GB"/>
        </a:p>
      </dgm:t>
    </dgm:pt>
    <dgm:pt modelId="{E76F0887-8F6C-48ED-9A42-C502616B54FC}">
      <dgm:prSet/>
      <dgm:spPr/>
      <dgm:t>
        <a:bodyPr/>
        <a:lstStyle/>
        <a:p>
          <a:pPr rtl="0"/>
          <a:r>
            <a:rPr lang="en-GB" dirty="0" smtClean="0"/>
            <a:t>induces clinical </a:t>
          </a:r>
          <a:r>
            <a:rPr lang="en-US" dirty="0" smtClean="0"/>
            <a:t>response more rapidly than 6-MP or AZA in patients with IBD. </a:t>
          </a:r>
          <a:endParaRPr lang="ar-LB" dirty="0"/>
        </a:p>
      </dgm:t>
    </dgm:pt>
    <dgm:pt modelId="{D2898B7B-79B6-4BA8-A2E6-F20FA358EF9E}" type="parTrans" cxnId="{56DE5104-AB81-4693-9149-DBCBE25C035A}">
      <dgm:prSet/>
      <dgm:spPr/>
      <dgm:t>
        <a:bodyPr/>
        <a:lstStyle/>
        <a:p>
          <a:endParaRPr lang="en-GB"/>
        </a:p>
      </dgm:t>
    </dgm:pt>
    <dgm:pt modelId="{6802FA7A-9348-4AAB-9DC7-C8680A555316}" type="sibTrans" cxnId="{56DE5104-AB81-4693-9149-DBCBE25C035A}">
      <dgm:prSet/>
      <dgm:spPr/>
      <dgm:t>
        <a:bodyPr/>
        <a:lstStyle/>
        <a:p>
          <a:endParaRPr lang="en-GB"/>
        </a:p>
      </dgm:t>
    </dgm:pt>
    <dgm:pt modelId="{20DAC7F1-A735-4FC7-822F-1E8C2615EB72}">
      <dgm:prSet/>
      <dgm:spPr/>
      <dgm:t>
        <a:bodyPr/>
        <a:lstStyle/>
        <a:p>
          <a:pPr rtl="0"/>
          <a:r>
            <a:rPr lang="en-US" dirty="0" smtClean="0"/>
            <a:t>Indicated for induction and maintenance of remission in patients with </a:t>
          </a:r>
          <a:r>
            <a:rPr lang="en-US" dirty="0" err="1" smtClean="0"/>
            <a:t>crohn’s</a:t>
          </a:r>
          <a:r>
            <a:rPr lang="en-US" dirty="0" smtClean="0"/>
            <a:t> disease</a:t>
          </a:r>
          <a:endParaRPr lang="ar-LB" dirty="0"/>
        </a:p>
      </dgm:t>
    </dgm:pt>
    <dgm:pt modelId="{2BAE3458-5631-45DA-A532-F6AF7F89A25A}" type="parTrans" cxnId="{89E0C33A-9777-4387-A532-7CE266C50D33}">
      <dgm:prSet/>
      <dgm:spPr/>
      <dgm:t>
        <a:bodyPr/>
        <a:lstStyle/>
        <a:p>
          <a:endParaRPr lang="en-GB"/>
        </a:p>
      </dgm:t>
    </dgm:pt>
    <dgm:pt modelId="{CEFBFD04-CEED-45DE-9A95-926A15BD3754}" type="sibTrans" cxnId="{89E0C33A-9777-4387-A532-7CE266C50D33}">
      <dgm:prSet/>
      <dgm:spPr/>
      <dgm:t>
        <a:bodyPr/>
        <a:lstStyle/>
        <a:p>
          <a:endParaRPr lang="en-GB"/>
        </a:p>
      </dgm:t>
    </dgm:pt>
    <dgm:pt modelId="{F9B359A5-A7FF-4B12-AC1C-4817E898C677}">
      <dgm:prSet/>
      <dgm:spPr/>
      <dgm:t>
        <a:bodyPr/>
        <a:lstStyle/>
        <a:p>
          <a:pPr rtl="0"/>
          <a:r>
            <a:rPr lang="en-US" dirty="0" err="1" smtClean="0"/>
            <a:t>Methotrexate</a:t>
          </a:r>
          <a:r>
            <a:rPr lang="en-US" dirty="0" smtClean="0"/>
            <a:t> is absolutely contraindicated in pregnancy.</a:t>
          </a:r>
          <a:endParaRPr lang="ar-LB" dirty="0"/>
        </a:p>
      </dgm:t>
    </dgm:pt>
    <dgm:pt modelId="{C76BF8A9-916C-4963-A9B6-F0C545594783}" type="parTrans" cxnId="{D6D2F03D-DAB9-4F0A-91B7-27EDB126E9D7}">
      <dgm:prSet/>
      <dgm:spPr/>
      <dgm:t>
        <a:bodyPr/>
        <a:lstStyle/>
        <a:p>
          <a:endParaRPr lang="en-GB"/>
        </a:p>
      </dgm:t>
    </dgm:pt>
    <dgm:pt modelId="{11E459C0-5E64-4516-86A1-AC49D2C597C7}" type="sibTrans" cxnId="{D6D2F03D-DAB9-4F0A-91B7-27EDB126E9D7}">
      <dgm:prSet/>
      <dgm:spPr/>
      <dgm:t>
        <a:bodyPr/>
        <a:lstStyle/>
        <a:p>
          <a:endParaRPr lang="en-GB"/>
        </a:p>
      </dgm:t>
    </dgm:pt>
    <dgm:pt modelId="{D84F00AD-AD38-43CA-98C9-74FBCC1F4C18}">
      <dgm:prSet/>
      <dgm:spPr/>
      <dgm:t>
        <a:bodyPr/>
        <a:lstStyle/>
        <a:p>
          <a:pPr rtl="0"/>
          <a:r>
            <a:rPr lang="en-US" dirty="0" smtClean="0"/>
            <a:t>The currently available evidence is insufficient to support the use of </a:t>
          </a:r>
          <a:r>
            <a:rPr lang="en-US" dirty="0" err="1" smtClean="0"/>
            <a:t>methotrexate</a:t>
          </a:r>
          <a:r>
            <a:rPr lang="en-US" dirty="0" smtClean="0"/>
            <a:t> for the induction or maintenance of remission in patients with active </a:t>
          </a:r>
          <a:r>
            <a:rPr lang="en-GB" dirty="0" smtClean="0"/>
            <a:t>UC. </a:t>
          </a:r>
          <a:endParaRPr lang="ar-LB" dirty="0"/>
        </a:p>
      </dgm:t>
    </dgm:pt>
    <dgm:pt modelId="{A8E47989-2114-4CC9-8FA8-A41FE26531FB}" type="parTrans" cxnId="{31CCBDBF-1E78-40B3-B128-17E4639C7A3F}">
      <dgm:prSet/>
      <dgm:spPr/>
      <dgm:t>
        <a:bodyPr/>
        <a:lstStyle/>
        <a:p>
          <a:endParaRPr lang="en-GB"/>
        </a:p>
      </dgm:t>
    </dgm:pt>
    <dgm:pt modelId="{54550BF4-20D9-42DF-9205-01BCFF34DF54}" type="sibTrans" cxnId="{31CCBDBF-1E78-40B3-B128-17E4639C7A3F}">
      <dgm:prSet/>
      <dgm:spPr/>
      <dgm:t>
        <a:bodyPr/>
        <a:lstStyle/>
        <a:p>
          <a:endParaRPr lang="en-GB"/>
        </a:p>
      </dgm:t>
    </dgm:pt>
    <dgm:pt modelId="{1103A37E-6FDB-4C04-974F-4A3915B61A47}">
      <dgm:prSet/>
      <dgm:spPr/>
      <dgm:t>
        <a:bodyPr/>
        <a:lstStyle/>
        <a:p>
          <a:pPr rtl="0"/>
          <a:r>
            <a:rPr lang="en-US" dirty="0" smtClean="0"/>
            <a:t>Routine monitoring of laboratory parameters, including complete blood counts and liver-associated laboratory chemistries, is recommended in patients who are treated with </a:t>
          </a:r>
          <a:r>
            <a:rPr lang="en-US" dirty="0" err="1" smtClean="0"/>
            <a:t>methotrexate</a:t>
          </a:r>
          <a:r>
            <a:rPr lang="en-US" dirty="0" smtClean="0"/>
            <a:t>. </a:t>
          </a:r>
          <a:endParaRPr lang="en-GB" dirty="0"/>
        </a:p>
      </dgm:t>
    </dgm:pt>
    <dgm:pt modelId="{8E6167BF-8CEB-4C83-BC68-840C072C3453}" type="parTrans" cxnId="{A2267FDE-D21C-459C-9EA4-746BA42A4F93}">
      <dgm:prSet/>
      <dgm:spPr/>
      <dgm:t>
        <a:bodyPr/>
        <a:lstStyle/>
        <a:p>
          <a:endParaRPr lang="en-GB"/>
        </a:p>
      </dgm:t>
    </dgm:pt>
    <dgm:pt modelId="{0CFE7986-6901-4884-AC68-ADCBDE2DB93E}" type="sibTrans" cxnId="{A2267FDE-D21C-459C-9EA4-746BA42A4F93}">
      <dgm:prSet/>
      <dgm:spPr/>
      <dgm:t>
        <a:bodyPr/>
        <a:lstStyle/>
        <a:p>
          <a:endParaRPr lang="en-GB"/>
        </a:p>
      </dgm:t>
    </dgm:pt>
    <dgm:pt modelId="{83891088-6635-4978-B60E-0852E1AC831F}" type="pres">
      <dgm:prSet presAssocID="{66DF808F-06F6-4F15-A466-49B89D902571}" presName="linear" presStyleCnt="0">
        <dgm:presLayoutVars>
          <dgm:animLvl val="lvl"/>
          <dgm:resizeHandles val="exact"/>
        </dgm:presLayoutVars>
      </dgm:prSet>
      <dgm:spPr/>
      <dgm:t>
        <a:bodyPr/>
        <a:lstStyle/>
        <a:p>
          <a:endParaRPr lang="en-GB"/>
        </a:p>
      </dgm:t>
    </dgm:pt>
    <dgm:pt modelId="{9EBA783D-DA80-44EB-A387-C42E3FDBE443}" type="pres">
      <dgm:prSet presAssocID="{E76F0887-8F6C-48ED-9A42-C502616B54FC}" presName="parentText" presStyleLbl="node1" presStyleIdx="0" presStyleCnt="5" custScaleY="123130" custLinFactY="4818" custLinFactNeighborY="100000">
        <dgm:presLayoutVars>
          <dgm:chMax val="0"/>
          <dgm:bulletEnabled val="1"/>
        </dgm:presLayoutVars>
      </dgm:prSet>
      <dgm:spPr/>
      <dgm:t>
        <a:bodyPr/>
        <a:lstStyle/>
        <a:p>
          <a:endParaRPr lang="en-GB"/>
        </a:p>
      </dgm:t>
    </dgm:pt>
    <dgm:pt modelId="{D27C97FC-9B96-4777-B4BC-43FD198FC394}" type="pres">
      <dgm:prSet presAssocID="{6802FA7A-9348-4AAB-9DC7-C8680A555316}" presName="spacer" presStyleCnt="0"/>
      <dgm:spPr/>
    </dgm:pt>
    <dgm:pt modelId="{2C13D805-3FE5-4438-A9DA-BE931A0BA1C1}" type="pres">
      <dgm:prSet presAssocID="{20DAC7F1-A735-4FC7-822F-1E8C2615EB72}" presName="parentText" presStyleLbl="node1" presStyleIdx="1" presStyleCnt="5" custScaleY="186600" custLinFactY="11956" custLinFactNeighborY="100000">
        <dgm:presLayoutVars>
          <dgm:chMax val="0"/>
          <dgm:bulletEnabled val="1"/>
        </dgm:presLayoutVars>
      </dgm:prSet>
      <dgm:spPr/>
      <dgm:t>
        <a:bodyPr/>
        <a:lstStyle/>
        <a:p>
          <a:endParaRPr lang="en-GB"/>
        </a:p>
      </dgm:t>
    </dgm:pt>
    <dgm:pt modelId="{4808AD7A-A8C0-4F9B-89E1-09740E816973}" type="pres">
      <dgm:prSet presAssocID="{CEFBFD04-CEED-45DE-9A95-926A15BD3754}" presName="spacer" presStyleCnt="0"/>
      <dgm:spPr/>
    </dgm:pt>
    <dgm:pt modelId="{31B4BF3B-FB05-4BB9-8B65-1BA92A8F8B88}" type="pres">
      <dgm:prSet presAssocID="{F9B359A5-A7FF-4B12-AC1C-4817E898C677}" presName="parentText" presStyleLbl="node1" presStyleIdx="2" presStyleCnt="5" custLinFactY="10489" custLinFactNeighborY="100000">
        <dgm:presLayoutVars>
          <dgm:chMax val="0"/>
          <dgm:bulletEnabled val="1"/>
        </dgm:presLayoutVars>
      </dgm:prSet>
      <dgm:spPr/>
      <dgm:t>
        <a:bodyPr/>
        <a:lstStyle/>
        <a:p>
          <a:endParaRPr lang="en-GB"/>
        </a:p>
      </dgm:t>
    </dgm:pt>
    <dgm:pt modelId="{17A90FEF-2E22-47B3-965A-C3637F3833DF}" type="pres">
      <dgm:prSet presAssocID="{11E459C0-5E64-4516-86A1-AC49D2C597C7}" presName="spacer" presStyleCnt="0"/>
      <dgm:spPr/>
    </dgm:pt>
    <dgm:pt modelId="{BB19DD15-E540-4A46-9F6A-F1AE4A73C3A5}" type="pres">
      <dgm:prSet presAssocID="{D84F00AD-AD38-43CA-98C9-74FBCC1F4C18}" presName="parentText" presStyleLbl="node1" presStyleIdx="3" presStyleCnt="5" custScaleY="133925" custLinFactY="9022" custLinFactNeighborY="100000">
        <dgm:presLayoutVars>
          <dgm:chMax val="0"/>
          <dgm:bulletEnabled val="1"/>
        </dgm:presLayoutVars>
      </dgm:prSet>
      <dgm:spPr/>
      <dgm:t>
        <a:bodyPr/>
        <a:lstStyle/>
        <a:p>
          <a:endParaRPr lang="en-GB"/>
        </a:p>
      </dgm:t>
    </dgm:pt>
    <dgm:pt modelId="{A8E9477F-F9EE-4910-934F-CA691B1B0E1F}" type="pres">
      <dgm:prSet presAssocID="{54550BF4-20D9-42DF-9205-01BCFF34DF54}" presName="spacer" presStyleCnt="0"/>
      <dgm:spPr/>
    </dgm:pt>
    <dgm:pt modelId="{EA22D36C-D929-4ADE-87C3-AC9D9898C46C}" type="pres">
      <dgm:prSet presAssocID="{1103A37E-6FDB-4C04-974F-4A3915B61A47}" presName="parentText" presStyleLbl="node1" presStyleIdx="4" presStyleCnt="5" custScaleY="175034" custLinFactY="28416" custLinFactNeighborY="100000">
        <dgm:presLayoutVars>
          <dgm:chMax val="0"/>
          <dgm:bulletEnabled val="1"/>
        </dgm:presLayoutVars>
      </dgm:prSet>
      <dgm:spPr/>
      <dgm:t>
        <a:bodyPr/>
        <a:lstStyle/>
        <a:p>
          <a:endParaRPr lang="en-GB"/>
        </a:p>
      </dgm:t>
    </dgm:pt>
  </dgm:ptLst>
  <dgm:cxnLst>
    <dgm:cxn modelId="{2AA56419-3B62-4B07-83AC-91553727842D}" type="presOf" srcId="{66DF808F-06F6-4F15-A466-49B89D902571}" destId="{83891088-6635-4978-B60E-0852E1AC831F}" srcOrd="0" destOrd="0" presId="urn:microsoft.com/office/officeart/2005/8/layout/vList2"/>
    <dgm:cxn modelId="{1B7E0CF1-1B8D-4C2C-9744-20436EF58431}" type="presOf" srcId="{20DAC7F1-A735-4FC7-822F-1E8C2615EB72}" destId="{2C13D805-3FE5-4438-A9DA-BE931A0BA1C1}" srcOrd="0" destOrd="0" presId="urn:microsoft.com/office/officeart/2005/8/layout/vList2"/>
    <dgm:cxn modelId="{2F59EB68-E716-4C52-8461-BC9D599A7F3E}" type="presOf" srcId="{F9B359A5-A7FF-4B12-AC1C-4817E898C677}" destId="{31B4BF3B-FB05-4BB9-8B65-1BA92A8F8B88}" srcOrd="0" destOrd="0" presId="urn:microsoft.com/office/officeart/2005/8/layout/vList2"/>
    <dgm:cxn modelId="{A2267FDE-D21C-459C-9EA4-746BA42A4F93}" srcId="{66DF808F-06F6-4F15-A466-49B89D902571}" destId="{1103A37E-6FDB-4C04-974F-4A3915B61A47}" srcOrd="4" destOrd="0" parTransId="{8E6167BF-8CEB-4C83-BC68-840C072C3453}" sibTransId="{0CFE7986-6901-4884-AC68-ADCBDE2DB93E}"/>
    <dgm:cxn modelId="{31CCBDBF-1E78-40B3-B128-17E4639C7A3F}" srcId="{66DF808F-06F6-4F15-A466-49B89D902571}" destId="{D84F00AD-AD38-43CA-98C9-74FBCC1F4C18}" srcOrd="3" destOrd="0" parTransId="{A8E47989-2114-4CC9-8FA8-A41FE26531FB}" sibTransId="{54550BF4-20D9-42DF-9205-01BCFF34DF54}"/>
    <dgm:cxn modelId="{D6D2F03D-DAB9-4F0A-91B7-27EDB126E9D7}" srcId="{66DF808F-06F6-4F15-A466-49B89D902571}" destId="{F9B359A5-A7FF-4B12-AC1C-4817E898C677}" srcOrd="2" destOrd="0" parTransId="{C76BF8A9-916C-4963-A9B6-F0C545594783}" sibTransId="{11E459C0-5E64-4516-86A1-AC49D2C597C7}"/>
    <dgm:cxn modelId="{89E0C33A-9777-4387-A532-7CE266C50D33}" srcId="{66DF808F-06F6-4F15-A466-49B89D902571}" destId="{20DAC7F1-A735-4FC7-822F-1E8C2615EB72}" srcOrd="1" destOrd="0" parTransId="{2BAE3458-5631-45DA-A532-F6AF7F89A25A}" sibTransId="{CEFBFD04-CEED-45DE-9A95-926A15BD3754}"/>
    <dgm:cxn modelId="{56DE5104-AB81-4693-9149-DBCBE25C035A}" srcId="{66DF808F-06F6-4F15-A466-49B89D902571}" destId="{E76F0887-8F6C-48ED-9A42-C502616B54FC}" srcOrd="0" destOrd="0" parTransId="{D2898B7B-79B6-4BA8-A2E6-F20FA358EF9E}" sibTransId="{6802FA7A-9348-4AAB-9DC7-C8680A555316}"/>
    <dgm:cxn modelId="{74319F82-7E24-4643-A6A5-7249315D48FC}" type="presOf" srcId="{D84F00AD-AD38-43CA-98C9-74FBCC1F4C18}" destId="{BB19DD15-E540-4A46-9F6A-F1AE4A73C3A5}" srcOrd="0" destOrd="0" presId="urn:microsoft.com/office/officeart/2005/8/layout/vList2"/>
    <dgm:cxn modelId="{9043AA09-2D3C-4F36-A2DE-A79AAB67074B}" type="presOf" srcId="{E76F0887-8F6C-48ED-9A42-C502616B54FC}" destId="{9EBA783D-DA80-44EB-A387-C42E3FDBE443}" srcOrd="0" destOrd="0" presId="urn:microsoft.com/office/officeart/2005/8/layout/vList2"/>
    <dgm:cxn modelId="{5F515931-0E13-4561-A567-08BB428CE146}" type="presOf" srcId="{1103A37E-6FDB-4C04-974F-4A3915B61A47}" destId="{EA22D36C-D929-4ADE-87C3-AC9D9898C46C}" srcOrd="0" destOrd="0" presId="urn:microsoft.com/office/officeart/2005/8/layout/vList2"/>
    <dgm:cxn modelId="{0FEDB498-EB25-4119-930B-6CBA7565C227}" type="presParOf" srcId="{83891088-6635-4978-B60E-0852E1AC831F}" destId="{9EBA783D-DA80-44EB-A387-C42E3FDBE443}" srcOrd="0" destOrd="0" presId="urn:microsoft.com/office/officeart/2005/8/layout/vList2"/>
    <dgm:cxn modelId="{B5A307F7-6F33-4366-9BBA-808CB60E996C}" type="presParOf" srcId="{83891088-6635-4978-B60E-0852E1AC831F}" destId="{D27C97FC-9B96-4777-B4BC-43FD198FC394}" srcOrd="1" destOrd="0" presId="urn:microsoft.com/office/officeart/2005/8/layout/vList2"/>
    <dgm:cxn modelId="{AA7ABCA1-7FED-45E5-A6C8-1FE654FA7E95}" type="presParOf" srcId="{83891088-6635-4978-B60E-0852E1AC831F}" destId="{2C13D805-3FE5-4438-A9DA-BE931A0BA1C1}" srcOrd="2" destOrd="0" presId="urn:microsoft.com/office/officeart/2005/8/layout/vList2"/>
    <dgm:cxn modelId="{01320616-2C5A-4A17-AEDA-9744B3F3E540}" type="presParOf" srcId="{83891088-6635-4978-B60E-0852E1AC831F}" destId="{4808AD7A-A8C0-4F9B-89E1-09740E816973}" srcOrd="3" destOrd="0" presId="urn:microsoft.com/office/officeart/2005/8/layout/vList2"/>
    <dgm:cxn modelId="{701A5766-B676-4030-95EE-5E93B130129B}" type="presParOf" srcId="{83891088-6635-4978-B60E-0852E1AC831F}" destId="{31B4BF3B-FB05-4BB9-8B65-1BA92A8F8B88}" srcOrd="4" destOrd="0" presId="urn:microsoft.com/office/officeart/2005/8/layout/vList2"/>
    <dgm:cxn modelId="{57DD3703-A427-4FFB-8726-9E8F78551961}" type="presParOf" srcId="{83891088-6635-4978-B60E-0852E1AC831F}" destId="{17A90FEF-2E22-47B3-965A-C3637F3833DF}" srcOrd="5" destOrd="0" presId="urn:microsoft.com/office/officeart/2005/8/layout/vList2"/>
    <dgm:cxn modelId="{7F48E125-6431-4AB2-8AC3-F6756BD7E385}" type="presParOf" srcId="{83891088-6635-4978-B60E-0852E1AC831F}" destId="{BB19DD15-E540-4A46-9F6A-F1AE4A73C3A5}" srcOrd="6" destOrd="0" presId="urn:microsoft.com/office/officeart/2005/8/layout/vList2"/>
    <dgm:cxn modelId="{905C85C2-D3E6-4FEA-8691-655CF1612DB9}" type="presParOf" srcId="{83891088-6635-4978-B60E-0852E1AC831F}" destId="{A8E9477F-F9EE-4910-934F-CA691B1B0E1F}" srcOrd="7" destOrd="0" presId="urn:microsoft.com/office/officeart/2005/8/layout/vList2"/>
    <dgm:cxn modelId="{06C66823-0824-4AD1-956A-14B87F4FB5E6}" type="presParOf" srcId="{83891088-6635-4978-B60E-0852E1AC831F}" destId="{EA22D36C-D929-4ADE-87C3-AC9D9898C46C}" srcOrd="8" destOrd="0" presId="urn:microsoft.com/office/officeart/2005/8/layout/vList2"/>
  </dgm:cxnLst>
  <dgm:bg/>
  <dgm:whole/>
</dgm:dataModel>
</file>

<file path=ppt/diagrams/data12.xml><?xml version="1.0" encoding="utf-8"?>
<dgm:dataModel xmlns:dgm="http://schemas.openxmlformats.org/drawingml/2006/diagram" xmlns:a="http://schemas.openxmlformats.org/drawingml/2006/main">
  <dgm:ptLst>
    <dgm:pt modelId="{E833FBE6-0E8B-4F8C-BFB8-9AC72906351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9BD4C032-6594-4D01-A5A7-37552CABDAD2}">
      <dgm:prSet phldrT="[Text]"/>
      <dgm:spPr>
        <a:solidFill>
          <a:srgbClr val="FF0000"/>
        </a:solidFill>
      </dgm:spPr>
      <dgm:t>
        <a:bodyPr/>
        <a:lstStyle/>
        <a:p>
          <a:r>
            <a:rPr lang="en-US" dirty="0" smtClean="0"/>
            <a:t>Therapeutic options</a:t>
          </a:r>
          <a:endParaRPr lang="en-GB" dirty="0"/>
        </a:p>
      </dgm:t>
    </dgm:pt>
    <dgm:pt modelId="{F6091118-2BAD-4C0E-A273-A155DEA74938}" type="parTrans" cxnId="{3B7C2F52-5860-4889-AB6F-8ED79AF90690}">
      <dgm:prSet/>
      <dgm:spPr/>
      <dgm:t>
        <a:bodyPr/>
        <a:lstStyle/>
        <a:p>
          <a:endParaRPr lang="en-GB"/>
        </a:p>
      </dgm:t>
    </dgm:pt>
    <dgm:pt modelId="{34D111F6-7DA6-41F5-9407-D498C100A9DE}" type="sibTrans" cxnId="{3B7C2F52-5860-4889-AB6F-8ED79AF90690}">
      <dgm:prSet/>
      <dgm:spPr/>
      <dgm:t>
        <a:bodyPr/>
        <a:lstStyle/>
        <a:p>
          <a:endParaRPr lang="en-GB"/>
        </a:p>
      </dgm:t>
    </dgm:pt>
    <dgm:pt modelId="{FB5D5092-6BC7-44EB-9340-B00325F4D7CA}">
      <dgm:prSet phldrT="[Text]"/>
      <dgm:spPr/>
      <dgm:t>
        <a:bodyPr/>
        <a:lstStyle/>
        <a:p>
          <a:r>
            <a:rPr lang="en-US" dirty="0" smtClean="0"/>
            <a:t>Presence of extra-intestinal SXS</a:t>
          </a:r>
          <a:endParaRPr lang="en-GB" dirty="0"/>
        </a:p>
      </dgm:t>
    </dgm:pt>
    <dgm:pt modelId="{A57ECAA7-CD64-4822-89C3-0721EEBCC88E}" type="parTrans" cxnId="{946C2227-0582-41F9-BB39-0CCD8272748C}">
      <dgm:prSet/>
      <dgm:spPr/>
      <dgm:t>
        <a:bodyPr/>
        <a:lstStyle/>
        <a:p>
          <a:endParaRPr lang="en-GB"/>
        </a:p>
      </dgm:t>
    </dgm:pt>
    <dgm:pt modelId="{12A4FAF5-6956-4611-B5FC-A63BDFC2273D}" type="sibTrans" cxnId="{946C2227-0582-41F9-BB39-0CCD8272748C}">
      <dgm:prSet/>
      <dgm:spPr/>
      <dgm:t>
        <a:bodyPr/>
        <a:lstStyle/>
        <a:p>
          <a:endParaRPr lang="en-GB"/>
        </a:p>
      </dgm:t>
    </dgm:pt>
    <dgm:pt modelId="{E4A722AE-AC80-44D2-96D7-C1311F87A673}">
      <dgm:prSet phldrT="[Text]"/>
      <dgm:spPr/>
      <dgm:t>
        <a:bodyPr/>
        <a:lstStyle/>
        <a:p>
          <a:r>
            <a:rPr lang="en-US" dirty="0" smtClean="0"/>
            <a:t>Disease severity</a:t>
          </a:r>
          <a:endParaRPr lang="en-GB" dirty="0"/>
        </a:p>
      </dgm:t>
    </dgm:pt>
    <dgm:pt modelId="{44244351-A6FC-4E61-BF63-D2E39BDD0111}" type="parTrans" cxnId="{C077BED8-7CF2-4CC6-AEBC-9AA4C46646E5}">
      <dgm:prSet/>
      <dgm:spPr/>
      <dgm:t>
        <a:bodyPr/>
        <a:lstStyle/>
        <a:p>
          <a:endParaRPr lang="en-GB"/>
        </a:p>
      </dgm:t>
    </dgm:pt>
    <dgm:pt modelId="{3D41875E-A2EC-429B-B57B-EEDDC15EE197}" type="sibTrans" cxnId="{C077BED8-7CF2-4CC6-AEBC-9AA4C46646E5}">
      <dgm:prSet/>
      <dgm:spPr/>
      <dgm:t>
        <a:bodyPr/>
        <a:lstStyle/>
        <a:p>
          <a:endParaRPr lang="en-GB"/>
        </a:p>
      </dgm:t>
    </dgm:pt>
    <dgm:pt modelId="{0A44F7EC-B3CE-4406-9A73-E5D18DD1B294}">
      <dgm:prSet phldrT="[Text]"/>
      <dgm:spPr/>
      <dgm:t>
        <a:bodyPr/>
        <a:lstStyle/>
        <a:p>
          <a:r>
            <a:rPr lang="en-US" dirty="0" smtClean="0"/>
            <a:t>Therapy induced complications</a:t>
          </a:r>
          <a:endParaRPr lang="en-GB" dirty="0"/>
        </a:p>
      </dgm:t>
    </dgm:pt>
    <dgm:pt modelId="{35FF7803-4164-42AC-A1A2-84D39CB30CA6}" type="parTrans" cxnId="{09A1CE50-90C6-4B28-B5A0-F97E40793C17}">
      <dgm:prSet/>
      <dgm:spPr/>
      <dgm:t>
        <a:bodyPr/>
        <a:lstStyle/>
        <a:p>
          <a:endParaRPr lang="en-GB"/>
        </a:p>
      </dgm:t>
    </dgm:pt>
    <dgm:pt modelId="{CB848E2C-5580-49CE-86F4-02207CFF9E28}" type="sibTrans" cxnId="{09A1CE50-90C6-4B28-B5A0-F97E40793C17}">
      <dgm:prSet/>
      <dgm:spPr/>
      <dgm:t>
        <a:bodyPr/>
        <a:lstStyle/>
        <a:p>
          <a:endParaRPr lang="en-GB"/>
        </a:p>
      </dgm:t>
    </dgm:pt>
    <dgm:pt modelId="{0E7BDFB8-15AA-45ED-AB75-541E8B0B2663}">
      <dgm:prSet phldrT="[Text]"/>
      <dgm:spPr/>
      <dgm:t>
        <a:bodyPr/>
        <a:lstStyle/>
        <a:p>
          <a:r>
            <a:rPr lang="en-US" dirty="0" smtClean="0"/>
            <a:t>Disease location</a:t>
          </a:r>
          <a:endParaRPr lang="en-GB" dirty="0"/>
        </a:p>
      </dgm:t>
    </dgm:pt>
    <dgm:pt modelId="{D79C41C4-99E7-4C1D-BD59-8016F5DB76E1}" type="parTrans" cxnId="{8C611A4D-2741-4B0F-994B-EBD8B3EF66AD}">
      <dgm:prSet/>
      <dgm:spPr/>
      <dgm:t>
        <a:bodyPr/>
        <a:lstStyle/>
        <a:p>
          <a:endParaRPr lang="en-GB"/>
        </a:p>
      </dgm:t>
    </dgm:pt>
    <dgm:pt modelId="{51585FEA-B107-4877-9B88-781040A1218D}" type="sibTrans" cxnId="{8C611A4D-2741-4B0F-994B-EBD8B3EF66AD}">
      <dgm:prSet/>
      <dgm:spPr/>
      <dgm:t>
        <a:bodyPr/>
        <a:lstStyle/>
        <a:p>
          <a:endParaRPr lang="en-GB"/>
        </a:p>
      </dgm:t>
    </dgm:pt>
    <dgm:pt modelId="{05D5404F-B543-4DBF-95D9-CBD44E5FACED}" type="pres">
      <dgm:prSet presAssocID="{E833FBE6-0E8B-4F8C-BFB8-9AC72906351B}" presName="Name0" presStyleCnt="0">
        <dgm:presLayoutVars>
          <dgm:chMax val="1"/>
          <dgm:dir/>
          <dgm:animLvl val="ctr"/>
          <dgm:resizeHandles val="exact"/>
        </dgm:presLayoutVars>
      </dgm:prSet>
      <dgm:spPr/>
      <dgm:t>
        <a:bodyPr/>
        <a:lstStyle/>
        <a:p>
          <a:endParaRPr lang="en-GB"/>
        </a:p>
      </dgm:t>
    </dgm:pt>
    <dgm:pt modelId="{E5D94A1C-6813-4779-A9F5-FCE4FDED67FC}" type="pres">
      <dgm:prSet presAssocID="{9BD4C032-6594-4D01-A5A7-37552CABDAD2}" presName="centerShape" presStyleLbl="node0" presStyleIdx="0" presStyleCnt="1"/>
      <dgm:spPr/>
      <dgm:t>
        <a:bodyPr/>
        <a:lstStyle/>
        <a:p>
          <a:endParaRPr lang="en-GB"/>
        </a:p>
      </dgm:t>
    </dgm:pt>
    <dgm:pt modelId="{718E549D-E1D6-4E84-96AB-4111A2BCFA61}" type="pres">
      <dgm:prSet presAssocID="{A57ECAA7-CD64-4822-89C3-0721EEBCC88E}" presName="parTrans" presStyleLbl="sibTrans2D1" presStyleIdx="0" presStyleCnt="4"/>
      <dgm:spPr/>
      <dgm:t>
        <a:bodyPr/>
        <a:lstStyle/>
        <a:p>
          <a:endParaRPr lang="en-GB"/>
        </a:p>
      </dgm:t>
    </dgm:pt>
    <dgm:pt modelId="{42EBBDBF-76E3-4B35-9517-407CA5037CB0}" type="pres">
      <dgm:prSet presAssocID="{A57ECAA7-CD64-4822-89C3-0721EEBCC88E}" presName="connectorText" presStyleLbl="sibTrans2D1" presStyleIdx="0" presStyleCnt="4"/>
      <dgm:spPr/>
      <dgm:t>
        <a:bodyPr/>
        <a:lstStyle/>
        <a:p>
          <a:endParaRPr lang="en-GB"/>
        </a:p>
      </dgm:t>
    </dgm:pt>
    <dgm:pt modelId="{0F34BD57-78DF-4B9E-9B54-1BF4AF6F7023}" type="pres">
      <dgm:prSet presAssocID="{FB5D5092-6BC7-44EB-9340-B00325F4D7CA}" presName="node" presStyleLbl="node1" presStyleIdx="0" presStyleCnt="4">
        <dgm:presLayoutVars>
          <dgm:bulletEnabled val="1"/>
        </dgm:presLayoutVars>
      </dgm:prSet>
      <dgm:spPr/>
      <dgm:t>
        <a:bodyPr/>
        <a:lstStyle/>
        <a:p>
          <a:endParaRPr lang="en-GB"/>
        </a:p>
      </dgm:t>
    </dgm:pt>
    <dgm:pt modelId="{1802C6FD-F3E7-4704-B68E-7A05DD79F267}" type="pres">
      <dgm:prSet presAssocID="{44244351-A6FC-4E61-BF63-D2E39BDD0111}" presName="parTrans" presStyleLbl="sibTrans2D1" presStyleIdx="1" presStyleCnt="4"/>
      <dgm:spPr/>
      <dgm:t>
        <a:bodyPr/>
        <a:lstStyle/>
        <a:p>
          <a:endParaRPr lang="en-GB"/>
        </a:p>
      </dgm:t>
    </dgm:pt>
    <dgm:pt modelId="{8178C03E-86AC-475F-B4F4-DD52C7BDDF3E}" type="pres">
      <dgm:prSet presAssocID="{44244351-A6FC-4E61-BF63-D2E39BDD0111}" presName="connectorText" presStyleLbl="sibTrans2D1" presStyleIdx="1" presStyleCnt="4"/>
      <dgm:spPr/>
      <dgm:t>
        <a:bodyPr/>
        <a:lstStyle/>
        <a:p>
          <a:endParaRPr lang="en-GB"/>
        </a:p>
      </dgm:t>
    </dgm:pt>
    <dgm:pt modelId="{3975B282-0755-402E-B5E8-CE63892E4770}" type="pres">
      <dgm:prSet presAssocID="{E4A722AE-AC80-44D2-96D7-C1311F87A673}" presName="node" presStyleLbl="node1" presStyleIdx="1" presStyleCnt="4">
        <dgm:presLayoutVars>
          <dgm:bulletEnabled val="1"/>
        </dgm:presLayoutVars>
      </dgm:prSet>
      <dgm:spPr/>
      <dgm:t>
        <a:bodyPr/>
        <a:lstStyle/>
        <a:p>
          <a:endParaRPr lang="en-GB"/>
        </a:p>
      </dgm:t>
    </dgm:pt>
    <dgm:pt modelId="{0BA4839A-A29D-4858-A631-F617043D2C80}" type="pres">
      <dgm:prSet presAssocID="{35FF7803-4164-42AC-A1A2-84D39CB30CA6}" presName="parTrans" presStyleLbl="sibTrans2D1" presStyleIdx="2" presStyleCnt="4"/>
      <dgm:spPr/>
      <dgm:t>
        <a:bodyPr/>
        <a:lstStyle/>
        <a:p>
          <a:endParaRPr lang="en-GB"/>
        </a:p>
      </dgm:t>
    </dgm:pt>
    <dgm:pt modelId="{AEF22AAE-A85C-4360-A2F6-7DD3BC16AA4F}" type="pres">
      <dgm:prSet presAssocID="{35FF7803-4164-42AC-A1A2-84D39CB30CA6}" presName="connectorText" presStyleLbl="sibTrans2D1" presStyleIdx="2" presStyleCnt="4"/>
      <dgm:spPr/>
      <dgm:t>
        <a:bodyPr/>
        <a:lstStyle/>
        <a:p>
          <a:endParaRPr lang="en-GB"/>
        </a:p>
      </dgm:t>
    </dgm:pt>
    <dgm:pt modelId="{895BE79C-9304-42DE-A5B0-6B54C6494715}" type="pres">
      <dgm:prSet presAssocID="{0A44F7EC-B3CE-4406-9A73-E5D18DD1B294}" presName="node" presStyleLbl="node1" presStyleIdx="2" presStyleCnt="4">
        <dgm:presLayoutVars>
          <dgm:bulletEnabled val="1"/>
        </dgm:presLayoutVars>
      </dgm:prSet>
      <dgm:spPr/>
      <dgm:t>
        <a:bodyPr/>
        <a:lstStyle/>
        <a:p>
          <a:endParaRPr lang="en-GB"/>
        </a:p>
      </dgm:t>
    </dgm:pt>
    <dgm:pt modelId="{35F21423-5A35-42EB-9C22-CD0779687A6C}" type="pres">
      <dgm:prSet presAssocID="{D79C41C4-99E7-4C1D-BD59-8016F5DB76E1}" presName="parTrans" presStyleLbl="sibTrans2D1" presStyleIdx="3" presStyleCnt="4"/>
      <dgm:spPr/>
      <dgm:t>
        <a:bodyPr/>
        <a:lstStyle/>
        <a:p>
          <a:endParaRPr lang="en-GB"/>
        </a:p>
      </dgm:t>
    </dgm:pt>
    <dgm:pt modelId="{F2ABD6CC-9A72-4955-A4AE-C3203C5C3FC3}" type="pres">
      <dgm:prSet presAssocID="{D79C41C4-99E7-4C1D-BD59-8016F5DB76E1}" presName="connectorText" presStyleLbl="sibTrans2D1" presStyleIdx="3" presStyleCnt="4"/>
      <dgm:spPr/>
      <dgm:t>
        <a:bodyPr/>
        <a:lstStyle/>
        <a:p>
          <a:endParaRPr lang="en-GB"/>
        </a:p>
      </dgm:t>
    </dgm:pt>
    <dgm:pt modelId="{CA5099DA-AC09-4F4E-BF54-239846D270A3}" type="pres">
      <dgm:prSet presAssocID="{0E7BDFB8-15AA-45ED-AB75-541E8B0B2663}" presName="node" presStyleLbl="node1" presStyleIdx="3" presStyleCnt="4">
        <dgm:presLayoutVars>
          <dgm:bulletEnabled val="1"/>
        </dgm:presLayoutVars>
      </dgm:prSet>
      <dgm:spPr/>
      <dgm:t>
        <a:bodyPr/>
        <a:lstStyle/>
        <a:p>
          <a:endParaRPr lang="en-GB"/>
        </a:p>
      </dgm:t>
    </dgm:pt>
  </dgm:ptLst>
  <dgm:cxnLst>
    <dgm:cxn modelId="{5F85F171-9489-46F0-B9F9-EBB211E8BB61}" type="presOf" srcId="{A57ECAA7-CD64-4822-89C3-0721EEBCC88E}" destId="{718E549D-E1D6-4E84-96AB-4111A2BCFA61}" srcOrd="0" destOrd="0" presId="urn:microsoft.com/office/officeart/2005/8/layout/radial5"/>
    <dgm:cxn modelId="{BF78B199-380C-4A95-BEC9-A9FE9E314FA9}" type="presOf" srcId="{35FF7803-4164-42AC-A1A2-84D39CB30CA6}" destId="{AEF22AAE-A85C-4360-A2F6-7DD3BC16AA4F}" srcOrd="1" destOrd="0" presId="urn:microsoft.com/office/officeart/2005/8/layout/radial5"/>
    <dgm:cxn modelId="{B1D0989F-BCE4-4435-9507-D9467FB70506}" type="presOf" srcId="{44244351-A6FC-4E61-BF63-D2E39BDD0111}" destId="{1802C6FD-F3E7-4704-B68E-7A05DD79F267}" srcOrd="0" destOrd="0" presId="urn:microsoft.com/office/officeart/2005/8/layout/radial5"/>
    <dgm:cxn modelId="{DFC7781E-7173-4809-B7CD-D2E9958724B9}" type="presOf" srcId="{9BD4C032-6594-4D01-A5A7-37552CABDAD2}" destId="{E5D94A1C-6813-4779-A9F5-FCE4FDED67FC}" srcOrd="0" destOrd="0" presId="urn:microsoft.com/office/officeart/2005/8/layout/radial5"/>
    <dgm:cxn modelId="{09A1CE50-90C6-4B28-B5A0-F97E40793C17}" srcId="{9BD4C032-6594-4D01-A5A7-37552CABDAD2}" destId="{0A44F7EC-B3CE-4406-9A73-E5D18DD1B294}" srcOrd="2" destOrd="0" parTransId="{35FF7803-4164-42AC-A1A2-84D39CB30CA6}" sibTransId="{CB848E2C-5580-49CE-86F4-02207CFF9E28}"/>
    <dgm:cxn modelId="{946C2227-0582-41F9-BB39-0CCD8272748C}" srcId="{9BD4C032-6594-4D01-A5A7-37552CABDAD2}" destId="{FB5D5092-6BC7-44EB-9340-B00325F4D7CA}" srcOrd="0" destOrd="0" parTransId="{A57ECAA7-CD64-4822-89C3-0721EEBCC88E}" sibTransId="{12A4FAF5-6956-4611-B5FC-A63BDFC2273D}"/>
    <dgm:cxn modelId="{0494AFFE-DBD3-45F7-83FB-7E810B253649}" type="presOf" srcId="{FB5D5092-6BC7-44EB-9340-B00325F4D7CA}" destId="{0F34BD57-78DF-4B9E-9B54-1BF4AF6F7023}" srcOrd="0" destOrd="0" presId="urn:microsoft.com/office/officeart/2005/8/layout/radial5"/>
    <dgm:cxn modelId="{649E40DE-DBC8-4A03-A9F3-1F833A6E6A97}" type="presOf" srcId="{D79C41C4-99E7-4C1D-BD59-8016F5DB76E1}" destId="{35F21423-5A35-42EB-9C22-CD0779687A6C}" srcOrd="0" destOrd="0" presId="urn:microsoft.com/office/officeart/2005/8/layout/radial5"/>
    <dgm:cxn modelId="{8C611A4D-2741-4B0F-994B-EBD8B3EF66AD}" srcId="{9BD4C032-6594-4D01-A5A7-37552CABDAD2}" destId="{0E7BDFB8-15AA-45ED-AB75-541E8B0B2663}" srcOrd="3" destOrd="0" parTransId="{D79C41C4-99E7-4C1D-BD59-8016F5DB76E1}" sibTransId="{51585FEA-B107-4877-9B88-781040A1218D}"/>
    <dgm:cxn modelId="{17A00C10-0FCE-4A46-A0AB-E771EE4EF9D6}" type="presOf" srcId="{0A44F7EC-B3CE-4406-9A73-E5D18DD1B294}" destId="{895BE79C-9304-42DE-A5B0-6B54C6494715}" srcOrd="0" destOrd="0" presId="urn:microsoft.com/office/officeart/2005/8/layout/radial5"/>
    <dgm:cxn modelId="{009411E0-7952-4310-B5DD-7F700058D268}" type="presOf" srcId="{0E7BDFB8-15AA-45ED-AB75-541E8B0B2663}" destId="{CA5099DA-AC09-4F4E-BF54-239846D270A3}" srcOrd="0" destOrd="0" presId="urn:microsoft.com/office/officeart/2005/8/layout/radial5"/>
    <dgm:cxn modelId="{7A2EC923-ECBB-4BB4-AE40-CB942750007C}" type="presOf" srcId="{D79C41C4-99E7-4C1D-BD59-8016F5DB76E1}" destId="{F2ABD6CC-9A72-4955-A4AE-C3203C5C3FC3}" srcOrd="1" destOrd="0" presId="urn:microsoft.com/office/officeart/2005/8/layout/radial5"/>
    <dgm:cxn modelId="{BE530525-FB3D-4444-A038-310CFAFA16FB}" type="presOf" srcId="{E833FBE6-0E8B-4F8C-BFB8-9AC72906351B}" destId="{05D5404F-B543-4DBF-95D9-CBD44E5FACED}" srcOrd="0" destOrd="0" presId="urn:microsoft.com/office/officeart/2005/8/layout/radial5"/>
    <dgm:cxn modelId="{BAE1504C-3C29-476B-91B1-0D3B6DB7A195}" type="presOf" srcId="{35FF7803-4164-42AC-A1A2-84D39CB30CA6}" destId="{0BA4839A-A29D-4858-A631-F617043D2C80}" srcOrd="0" destOrd="0" presId="urn:microsoft.com/office/officeart/2005/8/layout/radial5"/>
    <dgm:cxn modelId="{E42C7DA2-6179-4BE8-8A46-E28F4A3E33EB}" type="presOf" srcId="{44244351-A6FC-4E61-BF63-D2E39BDD0111}" destId="{8178C03E-86AC-475F-B4F4-DD52C7BDDF3E}" srcOrd="1" destOrd="0" presId="urn:microsoft.com/office/officeart/2005/8/layout/radial5"/>
    <dgm:cxn modelId="{C077BED8-7CF2-4CC6-AEBC-9AA4C46646E5}" srcId="{9BD4C032-6594-4D01-A5A7-37552CABDAD2}" destId="{E4A722AE-AC80-44D2-96D7-C1311F87A673}" srcOrd="1" destOrd="0" parTransId="{44244351-A6FC-4E61-BF63-D2E39BDD0111}" sibTransId="{3D41875E-A2EC-429B-B57B-EEDDC15EE197}"/>
    <dgm:cxn modelId="{B634E224-AE61-4848-BFE8-85F44ACCE652}" type="presOf" srcId="{E4A722AE-AC80-44D2-96D7-C1311F87A673}" destId="{3975B282-0755-402E-B5E8-CE63892E4770}" srcOrd="0" destOrd="0" presId="urn:microsoft.com/office/officeart/2005/8/layout/radial5"/>
    <dgm:cxn modelId="{3B7C2F52-5860-4889-AB6F-8ED79AF90690}" srcId="{E833FBE6-0E8B-4F8C-BFB8-9AC72906351B}" destId="{9BD4C032-6594-4D01-A5A7-37552CABDAD2}" srcOrd="0" destOrd="0" parTransId="{F6091118-2BAD-4C0E-A273-A155DEA74938}" sibTransId="{34D111F6-7DA6-41F5-9407-D498C100A9DE}"/>
    <dgm:cxn modelId="{A9165E39-1665-4481-99A9-F1D71E66D317}" type="presOf" srcId="{A57ECAA7-CD64-4822-89C3-0721EEBCC88E}" destId="{42EBBDBF-76E3-4B35-9517-407CA5037CB0}" srcOrd="1" destOrd="0" presId="urn:microsoft.com/office/officeart/2005/8/layout/radial5"/>
    <dgm:cxn modelId="{E56ABF20-0985-445E-AE32-61994B474BAC}" type="presParOf" srcId="{05D5404F-B543-4DBF-95D9-CBD44E5FACED}" destId="{E5D94A1C-6813-4779-A9F5-FCE4FDED67FC}" srcOrd="0" destOrd="0" presId="urn:microsoft.com/office/officeart/2005/8/layout/radial5"/>
    <dgm:cxn modelId="{0F3A9D24-4A15-4E10-B20D-1BE295A13221}" type="presParOf" srcId="{05D5404F-B543-4DBF-95D9-CBD44E5FACED}" destId="{718E549D-E1D6-4E84-96AB-4111A2BCFA61}" srcOrd="1" destOrd="0" presId="urn:microsoft.com/office/officeart/2005/8/layout/radial5"/>
    <dgm:cxn modelId="{EEB28922-65C7-4C15-8414-0B65E8A2F24C}" type="presParOf" srcId="{718E549D-E1D6-4E84-96AB-4111A2BCFA61}" destId="{42EBBDBF-76E3-4B35-9517-407CA5037CB0}" srcOrd="0" destOrd="0" presId="urn:microsoft.com/office/officeart/2005/8/layout/radial5"/>
    <dgm:cxn modelId="{07E14DB1-EF77-4632-810D-F7C8BD14EAFD}" type="presParOf" srcId="{05D5404F-B543-4DBF-95D9-CBD44E5FACED}" destId="{0F34BD57-78DF-4B9E-9B54-1BF4AF6F7023}" srcOrd="2" destOrd="0" presId="urn:microsoft.com/office/officeart/2005/8/layout/radial5"/>
    <dgm:cxn modelId="{15797656-CCE0-4829-BF33-2339B137B2F6}" type="presParOf" srcId="{05D5404F-B543-4DBF-95D9-CBD44E5FACED}" destId="{1802C6FD-F3E7-4704-B68E-7A05DD79F267}" srcOrd="3" destOrd="0" presId="urn:microsoft.com/office/officeart/2005/8/layout/radial5"/>
    <dgm:cxn modelId="{2CFF35BC-DD73-4454-95EF-B2456D993464}" type="presParOf" srcId="{1802C6FD-F3E7-4704-B68E-7A05DD79F267}" destId="{8178C03E-86AC-475F-B4F4-DD52C7BDDF3E}" srcOrd="0" destOrd="0" presId="urn:microsoft.com/office/officeart/2005/8/layout/radial5"/>
    <dgm:cxn modelId="{2FC6B90E-76C4-4079-AC07-EDE6F54086B1}" type="presParOf" srcId="{05D5404F-B543-4DBF-95D9-CBD44E5FACED}" destId="{3975B282-0755-402E-B5E8-CE63892E4770}" srcOrd="4" destOrd="0" presId="urn:microsoft.com/office/officeart/2005/8/layout/radial5"/>
    <dgm:cxn modelId="{7165C558-CF5F-4BA9-BF35-9622EA159DB1}" type="presParOf" srcId="{05D5404F-B543-4DBF-95D9-CBD44E5FACED}" destId="{0BA4839A-A29D-4858-A631-F617043D2C80}" srcOrd="5" destOrd="0" presId="urn:microsoft.com/office/officeart/2005/8/layout/radial5"/>
    <dgm:cxn modelId="{FCB9AD42-9A20-45CF-8293-50812F639849}" type="presParOf" srcId="{0BA4839A-A29D-4858-A631-F617043D2C80}" destId="{AEF22AAE-A85C-4360-A2F6-7DD3BC16AA4F}" srcOrd="0" destOrd="0" presId="urn:microsoft.com/office/officeart/2005/8/layout/radial5"/>
    <dgm:cxn modelId="{5BB90F21-DE8C-4400-B997-3B8519765D49}" type="presParOf" srcId="{05D5404F-B543-4DBF-95D9-CBD44E5FACED}" destId="{895BE79C-9304-42DE-A5B0-6B54C6494715}" srcOrd="6" destOrd="0" presId="urn:microsoft.com/office/officeart/2005/8/layout/radial5"/>
    <dgm:cxn modelId="{4C52DEDA-974B-4BED-9224-CFFB71F14BA9}" type="presParOf" srcId="{05D5404F-B543-4DBF-95D9-CBD44E5FACED}" destId="{35F21423-5A35-42EB-9C22-CD0779687A6C}" srcOrd="7" destOrd="0" presId="urn:microsoft.com/office/officeart/2005/8/layout/radial5"/>
    <dgm:cxn modelId="{53D092D8-DC5D-498E-81C7-0BE62697A613}" type="presParOf" srcId="{35F21423-5A35-42EB-9C22-CD0779687A6C}" destId="{F2ABD6CC-9A72-4955-A4AE-C3203C5C3FC3}" srcOrd="0" destOrd="0" presId="urn:microsoft.com/office/officeart/2005/8/layout/radial5"/>
    <dgm:cxn modelId="{0A82BE8B-80C8-41D7-9457-E5BA7C4566AD}" type="presParOf" srcId="{05D5404F-B543-4DBF-95D9-CBD44E5FACED}" destId="{CA5099DA-AC09-4F4E-BF54-239846D270A3}" srcOrd="8" destOrd="0" presId="urn:microsoft.com/office/officeart/2005/8/layout/radial5"/>
  </dgm:cxnLst>
  <dgm:bg/>
  <dgm:whole/>
</dgm:dataModel>
</file>

<file path=ppt/diagrams/data13.xml><?xml version="1.0" encoding="utf-8"?>
<dgm:dataModel xmlns:dgm="http://schemas.openxmlformats.org/drawingml/2006/diagram" xmlns:a="http://schemas.openxmlformats.org/drawingml/2006/main">
  <dgm:ptLst>
    <dgm:pt modelId="{ACC4BBCE-35A4-446C-8D51-B673F0C7332D}"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E915ED2D-1D8E-4C9E-B663-1FC54E9F78B2}">
      <dgm:prSet phldrT="[Text]"/>
      <dgm:spPr/>
      <dgm:t>
        <a:bodyPr/>
        <a:lstStyle/>
        <a:p>
          <a:r>
            <a:rPr lang="en-GB" dirty="0" smtClean="0"/>
            <a:t>Disease extent</a:t>
          </a:r>
          <a:endParaRPr lang="en-GB" dirty="0"/>
        </a:p>
      </dgm:t>
    </dgm:pt>
    <dgm:pt modelId="{80A76F13-912E-4BC3-9FA6-80D9791E4BB6}" type="parTrans" cxnId="{574C2494-9818-4207-AEB7-BCA0408C91DB}">
      <dgm:prSet/>
      <dgm:spPr/>
      <dgm:t>
        <a:bodyPr/>
        <a:lstStyle/>
        <a:p>
          <a:endParaRPr lang="en-GB"/>
        </a:p>
      </dgm:t>
    </dgm:pt>
    <dgm:pt modelId="{57AA8616-CA3A-4A35-8D45-EED69E1D319D}" type="sibTrans" cxnId="{574C2494-9818-4207-AEB7-BCA0408C91DB}">
      <dgm:prSet/>
      <dgm:spPr/>
      <dgm:t>
        <a:bodyPr/>
        <a:lstStyle/>
        <a:p>
          <a:endParaRPr lang="en-GB"/>
        </a:p>
      </dgm:t>
    </dgm:pt>
    <dgm:pt modelId="{B8870E72-83E4-4BE7-A6BB-48BCB98DAAF7}">
      <dgm:prSet phldrT="[Text]"/>
      <dgm:spPr/>
      <dgm:t>
        <a:bodyPr/>
        <a:lstStyle/>
        <a:p>
          <a:r>
            <a:rPr lang="en-GB" b="1" dirty="0" smtClean="0">
              <a:solidFill>
                <a:srgbClr val="FFFF00"/>
              </a:solidFill>
            </a:rPr>
            <a:t>Distal</a:t>
          </a:r>
        </a:p>
        <a:p>
          <a:r>
            <a:rPr lang="en-GB" dirty="0" smtClean="0"/>
            <a:t>(below the </a:t>
          </a:r>
          <a:r>
            <a:rPr lang="en-GB" dirty="0" err="1" smtClean="0"/>
            <a:t>splenic</a:t>
          </a:r>
          <a:r>
            <a:rPr lang="en-GB" dirty="0" smtClean="0"/>
            <a:t> flexure)</a:t>
          </a:r>
          <a:endParaRPr lang="en-GB" dirty="0"/>
        </a:p>
      </dgm:t>
    </dgm:pt>
    <dgm:pt modelId="{8C2AB5CD-F24F-4A32-BE43-EC79B2DD7142}" type="parTrans" cxnId="{80527D41-229A-4F50-818E-027F18ED660F}">
      <dgm:prSet/>
      <dgm:spPr/>
      <dgm:t>
        <a:bodyPr/>
        <a:lstStyle/>
        <a:p>
          <a:endParaRPr lang="en-GB"/>
        </a:p>
      </dgm:t>
    </dgm:pt>
    <dgm:pt modelId="{2AC3B03B-F8FC-4AB8-AEFA-62CACB4B444B}" type="sibTrans" cxnId="{80527D41-229A-4F50-818E-027F18ED660F}">
      <dgm:prSet/>
      <dgm:spPr/>
      <dgm:t>
        <a:bodyPr/>
        <a:lstStyle/>
        <a:p>
          <a:endParaRPr lang="en-GB"/>
        </a:p>
      </dgm:t>
    </dgm:pt>
    <dgm:pt modelId="{28D20BB2-706B-4A66-8CC4-F0AF7B6514E1}">
      <dgm:prSet phldrT="[Text]"/>
      <dgm:spPr/>
      <dgm:t>
        <a:bodyPr/>
        <a:lstStyle/>
        <a:p>
          <a:r>
            <a:rPr lang="en-GB" dirty="0" smtClean="0"/>
            <a:t>Topical treatment</a:t>
          </a:r>
          <a:endParaRPr lang="en-GB" dirty="0"/>
        </a:p>
      </dgm:t>
    </dgm:pt>
    <dgm:pt modelId="{4F86517A-BE01-4242-8EA7-F7E10A8F8590}" type="parTrans" cxnId="{D5AC39BD-C5E1-4894-AD64-E71D25E77DDF}">
      <dgm:prSet/>
      <dgm:spPr/>
      <dgm:t>
        <a:bodyPr/>
        <a:lstStyle/>
        <a:p>
          <a:endParaRPr lang="en-GB"/>
        </a:p>
      </dgm:t>
    </dgm:pt>
    <dgm:pt modelId="{23B9477D-D3CC-4E2E-A175-91AC17E87B03}" type="sibTrans" cxnId="{D5AC39BD-C5E1-4894-AD64-E71D25E77DDF}">
      <dgm:prSet/>
      <dgm:spPr/>
      <dgm:t>
        <a:bodyPr/>
        <a:lstStyle/>
        <a:p>
          <a:endParaRPr lang="en-GB"/>
        </a:p>
      </dgm:t>
    </dgm:pt>
    <dgm:pt modelId="{C3C9394D-2D86-4C54-9026-018AE64DD54E}">
      <dgm:prSet phldrT="[Text]"/>
      <dgm:spPr/>
      <dgm:t>
        <a:bodyPr/>
        <a:lstStyle/>
        <a:p>
          <a:r>
            <a:rPr lang="en-GB" b="1" dirty="0" smtClean="0">
              <a:solidFill>
                <a:srgbClr val="FFFF00"/>
              </a:solidFill>
            </a:rPr>
            <a:t>Extensive</a:t>
          </a:r>
        </a:p>
        <a:p>
          <a:r>
            <a:rPr lang="en-GB" dirty="0" smtClean="0"/>
            <a:t>(proximal to </a:t>
          </a:r>
          <a:r>
            <a:rPr lang="en-GB" dirty="0" err="1" smtClean="0"/>
            <a:t>splenic</a:t>
          </a:r>
          <a:r>
            <a:rPr lang="en-GB" dirty="0" smtClean="0"/>
            <a:t> flexure)</a:t>
          </a:r>
          <a:endParaRPr lang="en-GB" dirty="0"/>
        </a:p>
      </dgm:t>
    </dgm:pt>
    <dgm:pt modelId="{13694682-93E8-4CFD-858B-C8B1CB6BBE84}" type="parTrans" cxnId="{4C68F733-1D09-4731-97AA-13D86F339864}">
      <dgm:prSet/>
      <dgm:spPr/>
      <dgm:t>
        <a:bodyPr/>
        <a:lstStyle/>
        <a:p>
          <a:endParaRPr lang="en-GB"/>
        </a:p>
      </dgm:t>
    </dgm:pt>
    <dgm:pt modelId="{B558189B-5514-499E-93FB-135D79935A7F}" type="sibTrans" cxnId="{4C68F733-1D09-4731-97AA-13D86F339864}">
      <dgm:prSet/>
      <dgm:spPr/>
      <dgm:t>
        <a:bodyPr/>
        <a:lstStyle/>
        <a:p>
          <a:endParaRPr lang="en-GB"/>
        </a:p>
      </dgm:t>
    </dgm:pt>
    <dgm:pt modelId="{342D1BF1-A59B-400E-BAA3-9663371A053D}">
      <dgm:prSet phldrT="[Text]"/>
      <dgm:spPr/>
      <dgm:t>
        <a:bodyPr/>
        <a:lstStyle/>
        <a:p>
          <a:r>
            <a:rPr lang="en-GB" dirty="0" smtClean="0"/>
            <a:t>Systemic medication</a:t>
          </a:r>
          <a:endParaRPr lang="en-GB" dirty="0"/>
        </a:p>
      </dgm:t>
    </dgm:pt>
    <dgm:pt modelId="{FD546814-4D02-4299-9866-6E062AAA37F9}" type="parTrans" cxnId="{7ECA0886-AC3F-4B79-914F-46A17074A6F6}">
      <dgm:prSet/>
      <dgm:spPr/>
      <dgm:t>
        <a:bodyPr/>
        <a:lstStyle/>
        <a:p>
          <a:endParaRPr lang="en-GB"/>
        </a:p>
      </dgm:t>
    </dgm:pt>
    <dgm:pt modelId="{6433CA9C-BF3C-47DA-A71F-BF3C647017BD}" type="sibTrans" cxnId="{7ECA0886-AC3F-4B79-914F-46A17074A6F6}">
      <dgm:prSet/>
      <dgm:spPr/>
      <dgm:t>
        <a:bodyPr/>
        <a:lstStyle/>
        <a:p>
          <a:endParaRPr lang="en-GB"/>
        </a:p>
      </dgm:t>
    </dgm:pt>
    <dgm:pt modelId="{CCDEBB13-8262-4A10-990E-2976E4738E9E}" type="pres">
      <dgm:prSet presAssocID="{ACC4BBCE-35A4-446C-8D51-B673F0C7332D}" presName="diagram" presStyleCnt="0">
        <dgm:presLayoutVars>
          <dgm:chPref val="1"/>
          <dgm:dir/>
          <dgm:animOne val="branch"/>
          <dgm:animLvl val="lvl"/>
          <dgm:resizeHandles val="exact"/>
        </dgm:presLayoutVars>
      </dgm:prSet>
      <dgm:spPr/>
      <dgm:t>
        <a:bodyPr/>
        <a:lstStyle/>
        <a:p>
          <a:endParaRPr lang="en-GB"/>
        </a:p>
      </dgm:t>
    </dgm:pt>
    <dgm:pt modelId="{06FEB3CA-AF7E-4A83-B24F-1F7266447414}" type="pres">
      <dgm:prSet presAssocID="{E915ED2D-1D8E-4C9E-B663-1FC54E9F78B2}" presName="root1" presStyleCnt="0"/>
      <dgm:spPr/>
    </dgm:pt>
    <dgm:pt modelId="{F818844F-2CD4-42A4-A378-E35DC31CC9A8}" type="pres">
      <dgm:prSet presAssocID="{E915ED2D-1D8E-4C9E-B663-1FC54E9F78B2}" presName="LevelOneTextNode" presStyleLbl="node0" presStyleIdx="0" presStyleCnt="1">
        <dgm:presLayoutVars>
          <dgm:chPref val="3"/>
        </dgm:presLayoutVars>
      </dgm:prSet>
      <dgm:spPr/>
      <dgm:t>
        <a:bodyPr/>
        <a:lstStyle/>
        <a:p>
          <a:endParaRPr lang="en-GB"/>
        </a:p>
      </dgm:t>
    </dgm:pt>
    <dgm:pt modelId="{E7ACCAD1-F71A-4393-8E6F-A131375586B5}" type="pres">
      <dgm:prSet presAssocID="{E915ED2D-1D8E-4C9E-B663-1FC54E9F78B2}" presName="level2hierChild" presStyleCnt="0"/>
      <dgm:spPr/>
    </dgm:pt>
    <dgm:pt modelId="{9344F2A0-B237-4D8A-AFE7-51221B3F9CC6}" type="pres">
      <dgm:prSet presAssocID="{8C2AB5CD-F24F-4A32-BE43-EC79B2DD7142}" presName="conn2-1" presStyleLbl="parChTrans1D2" presStyleIdx="0" presStyleCnt="2"/>
      <dgm:spPr/>
      <dgm:t>
        <a:bodyPr/>
        <a:lstStyle/>
        <a:p>
          <a:endParaRPr lang="en-GB"/>
        </a:p>
      </dgm:t>
    </dgm:pt>
    <dgm:pt modelId="{1FDAA58B-3CEF-42F7-A8CD-546B659E2116}" type="pres">
      <dgm:prSet presAssocID="{8C2AB5CD-F24F-4A32-BE43-EC79B2DD7142}" presName="connTx" presStyleLbl="parChTrans1D2" presStyleIdx="0" presStyleCnt="2"/>
      <dgm:spPr/>
      <dgm:t>
        <a:bodyPr/>
        <a:lstStyle/>
        <a:p>
          <a:endParaRPr lang="en-GB"/>
        </a:p>
      </dgm:t>
    </dgm:pt>
    <dgm:pt modelId="{C476FB51-8E1A-4FD3-A504-2620F2F430E2}" type="pres">
      <dgm:prSet presAssocID="{B8870E72-83E4-4BE7-A6BB-48BCB98DAAF7}" presName="root2" presStyleCnt="0"/>
      <dgm:spPr/>
    </dgm:pt>
    <dgm:pt modelId="{3696768F-F09D-48F6-A857-938E2F0ADE47}" type="pres">
      <dgm:prSet presAssocID="{B8870E72-83E4-4BE7-A6BB-48BCB98DAAF7}" presName="LevelTwoTextNode" presStyleLbl="node2" presStyleIdx="0" presStyleCnt="2">
        <dgm:presLayoutVars>
          <dgm:chPref val="3"/>
        </dgm:presLayoutVars>
      </dgm:prSet>
      <dgm:spPr/>
      <dgm:t>
        <a:bodyPr/>
        <a:lstStyle/>
        <a:p>
          <a:endParaRPr lang="en-GB"/>
        </a:p>
      </dgm:t>
    </dgm:pt>
    <dgm:pt modelId="{4039349F-7EEC-454D-9E7C-5E211A9C6F1F}" type="pres">
      <dgm:prSet presAssocID="{B8870E72-83E4-4BE7-A6BB-48BCB98DAAF7}" presName="level3hierChild" presStyleCnt="0"/>
      <dgm:spPr/>
    </dgm:pt>
    <dgm:pt modelId="{EC24242A-FCB0-4972-85C0-5AAB8DF9F0E7}" type="pres">
      <dgm:prSet presAssocID="{4F86517A-BE01-4242-8EA7-F7E10A8F8590}" presName="conn2-1" presStyleLbl="parChTrans1D3" presStyleIdx="0" presStyleCnt="2"/>
      <dgm:spPr/>
      <dgm:t>
        <a:bodyPr/>
        <a:lstStyle/>
        <a:p>
          <a:endParaRPr lang="en-GB"/>
        </a:p>
      </dgm:t>
    </dgm:pt>
    <dgm:pt modelId="{E9607CB3-8CF2-4C25-8951-0D50F6D15761}" type="pres">
      <dgm:prSet presAssocID="{4F86517A-BE01-4242-8EA7-F7E10A8F8590}" presName="connTx" presStyleLbl="parChTrans1D3" presStyleIdx="0" presStyleCnt="2"/>
      <dgm:spPr/>
      <dgm:t>
        <a:bodyPr/>
        <a:lstStyle/>
        <a:p>
          <a:endParaRPr lang="en-GB"/>
        </a:p>
      </dgm:t>
    </dgm:pt>
    <dgm:pt modelId="{BE006106-AE1C-4730-A404-390BA26081D5}" type="pres">
      <dgm:prSet presAssocID="{28D20BB2-706B-4A66-8CC4-F0AF7B6514E1}" presName="root2" presStyleCnt="0"/>
      <dgm:spPr/>
    </dgm:pt>
    <dgm:pt modelId="{53214FAB-BD0E-4941-805F-111E6B7CEBBE}" type="pres">
      <dgm:prSet presAssocID="{28D20BB2-706B-4A66-8CC4-F0AF7B6514E1}" presName="LevelTwoTextNode" presStyleLbl="node3" presStyleIdx="0" presStyleCnt="2">
        <dgm:presLayoutVars>
          <dgm:chPref val="3"/>
        </dgm:presLayoutVars>
      </dgm:prSet>
      <dgm:spPr/>
      <dgm:t>
        <a:bodyPr/>
        <a:lstStyle/>
        <a:p>
          <a:endParaRPr lang="en-GB"/>
        </a:p>
      </dgm:t>
    </dgm:pt>
    <dgm:pt modelId="{0A3D0D77-21AE-4322-9EF3-E25DC7A16BEA}" type="pres">
      <dgm:prSet presAssocID="{28D20BB2-706B-4A66-8CC4-F0AF7B6514E1}" presName="level3hierChild" presStyleCnt="0"/>
      <dgm:spPr/>
    </dgm:pt>
    <dgm:pt modelId="{876CF2AD-5B9C-4BD4-BB0C-0038E15F33E6}" type="pres">
      <dgm:prSet presAssocID="{13694682-93E8-4CFD-858B-C8B1CB6BBE84}" presName="conn2-1" presStyleLbl="parChTrans1D2" presStyleIdx="1" presStyleCnt="2"/>
      <dgm:spPr/>
      <dgm:t>
        <a:bodyPr/>
        <a:lstStyle/>
        <a:p>
          <a:endParaRPr lang="en-GB"/>
        </a:p>
      </dgm:t>
    </dgm:pt>
    <dgm:pt modelId="{BA099752-06C0-4A5F-B53F-3AE9736D7247}" type="pres">
      <dgm:prSet presAssocID="{13694682-93E8-4CFD-858B-C8B1CB6BBE84}" presName="connTx" presStyleLbl="parChTrans1D2" presStyleIdx="1" presStyleCnt="2"/>
      <dgm:spPr/>
      <dgm:t>
        <a:bodyPr/>
        <a:lstStyle/>
        <a:p>
          <a:endParaRPr lang="en-GB"/>
        </a:p>
      </dgm:t>
    </dgm:pt>
    <dgm:pt modelId="{419096B7-9CC0-4A6C-9289-554000AB051F}" type="pres">
      <dgm:prSet presAssocID="{C3C9394D-2D86-4C54-9026-018AE64DD54E}" presName="root2" presStyleCnt="0"/>
      <dgm:spPr/>
    </dgm:pt>
    <dgm:pt modelId="{7482E4D9-9D59-4152-8EBE-8AAE95933926}" type="pres">
      <dgm:prSet presAssocID="{C3C9394D-2D86-4C54-9026-018AE64DD54E}" presName="LevelTwoTextNode" presStyleLbl="node2" presStyleIdx="1" presStyleCnt="2" custLinFactNeighborX="3773" custLinFactNeighborY="525">
        <dgm:presLayoutVars>
          <dgm:chPref val="3"/>
        </dgm:presLayoutVars>
      </dgm:prSet>
      <dgm:spPr/>
      <dgm:t>
        <a:bodyPr/>
        <a:lstStyle/>
        <a:p>
          <a:endParaRPr lang="en-GB"/>
        </a:p>
      </dgm:t>
    </dgm:pt>
    <dgm:pt modelId="{3E3443A7-EB00-4010-BF5E-8FE165941ED7}" type="pres">
      <dgm:prSet presAssocID="{C3C9394D-2D86-4C54-9026-018AE64DD54E}" presName="level3hierChild" presStyleCnt="0"/>
      <dgm:spPr/>
    </dgm:pt>
    <dgm:pt modelId="{6A5074B8-F824-4146-AF93-1D0A4A525ECC}" type="pres">
      <dgm:prSet presAssocID="{FD546814-4D02-4299-9866-6E062AAA37F9}" presName="conn2-1" presStyleLbl="parChTrans1D3" presStyleIdx="1" presStyleCnt="2"/>
      <dgm:spPr/>
      <dgm:t>
        <a:bodyPr/>
        <a:lstStyle/>
        <a:p>
          <a:endParaRPr lang="en-GB"/>
        </a:p>
      </dgm:t>
    </dgm:pt>
    <dgm:pt modelId="{9942E877-823F-4135-B8E5-6C121028B49F}" type="pres">
      <dgm:prSet presAssocID="{FD546814-4D02-4299-9866-6E062AAA37F9}" presName="connTx" presStyleLbl="parChTrans1D3" presStyleIdx="1" presStyleCnt="2"/>
      <dgm:spPr/>
      <dgm:t>
        <a:bodyPr/>
        <a:lstStyle/>
        <a:p>
          <a:endParaRPr lang="en-GB"/>
        </a:p>
      </dgm:t>
    </dgm:pt>
    <dgm:pt modelId="{B6E02DAE-4DDD-4908-A084-8F52258D4E7E}" type="pres">
      <dgm:prSet presAssocID="{342D1BF1-A59B-400E-BAA3-9663371A053D}" presName="root2" presStyleCnt="0"/>
      <dgm:spPr/>
    </dgm:pt>
    <dgm:pt modelId="{B9E41C0A-56DA-40E5-8526-E5C4A7964EFB}" type="pres">
      <dgm:prSet presAssocID="{342D1BF1-A59B-400E-BAA3-9663371A053D}" presName="LevelTwoTextNode" presStyleLbl="node3" presStyleIdx="1" presStyleCnt="2">
        <dgm:presLayoutVars>
          <dgm:chPref val="3"/>
        </dgm:presLayoutVars>
      </dgm:prSet>
      <dgm:spPr/>
      <dgm:t>
        <a:bodyPr/>
        <a:lstStyle/>
        <a:p>
          <a:endParaRPr lang="en-GB"/>
        </a:p>
      </dgm:t>
    </dgm:pt>
    <dgm:pt modelId="{8C7A0E39-40C5-4D0B-B1C8-8B12BEB405A6}" type="pres">
      <dgm:prSet presAssocID="{342D1BF1-A59B-400E-BAA3-9663371A053D}" presName="level3hierChild" presStyleCnt="0"/>
      <dgm:spPr/>
    </dgm:pt>
  </dgm:ptLst>
  <dgm:cxnLst>
    <dgm:cxn modelId="{80527D41-229A-4F50-818E-027F18ED660F}" srcId="{E915ED2D-1D8E-4C9E-B663-1FC54E9F78B2}" destId="{B8870E72-83E4-4BE7-A6BB-48BCB98DAAF7}" srcOrd="0" destOrd="0" parTransId="{8C2AB5CD-F24F-4A32-BE43-EC79B2DD7142}" sibTransId="{2AC3B03B-F8FC-4AB8-AEFA-62CACB4B444B}"/>
    <dgm:cxn modelId="{72784D03-9CAD-4453-98C5-2911098F39F4}" type="presOf" srcId="{8C2AB5CD-F24F-4A32-BE43-EC79B2DD7142}" destId="{1FDAA58B-3CEF-42F7-A8CD-546B659E2116}" srcOrd="1" destOrd="0" presId="urn:microsoft.com/office/officeart/2005/8/layout/hierarchy2"/>
    <dgm:cxn modelId="{7ECA0886-AC3F-4B79-914F-46A17074A6F6}" srcId="{C3C9394D-2D86-4C54-9026-018AE64DD54E}" destId="{342D1BF1-A59B-400E-BAA3-9663371A053D}" srcOrd="0" destOrd="0" parTransId="{FD546814-4D02-4299-9866-6E062AAA37F9}" sibTransId="{6433CA9C-BF3C-47DA-A71F-BF3C647017BD}"/>
    <dgm:cxn modelId="{FA689071-27F5-4026-9909-F5816042C4A3}" type="presOf" srcId="{C3C9394D-2D86-4C54-9026-018AE64DD54E}" destId="{7482E4D9-9D59-4152-8EBE-8AAE95933926}" srcOrd="0" destOrd="0" presId="urn:microsoft.com/office/officeart/2005/8/layout/hierarchy2"/>
    <dgm:cxn modelId="{A782B4A3-FCF3-4B11-BBEC-778BE3101BDB}" type="presOf" srcId="{28D20BB2-706B-4A66-8CC4-F0AF7B6514E1}" destId="{53214FAB-BD0E-4941-805F-111E6B7CEBBE}" srcOrd="0" destOrd="0" presId="urn:microsoft.com/office/officeart/2005/8/layout/hierarchy2"/>
    <dgm:cxn modelId="{D5AC39BD-C5E1-4894-AD64-E71D25E77DDF}" srcId="{B8870E72-83E4-4BE7-A6BB-48BCB98DAAF7}" destId="{28D20BB2-706B-4A66-8CC4-F0AF7B6514E1}" srcOrd="0" destOrd="0" parTransId="{4F86517A-BE01-4242-8EA7-F7E10A8F8590}" sibTransId="{23B9477D-D3CC-4E2E-A175-91AC17E87B03}"/>
    <dgm:cxn modelId="{4DAC4C30-77FE-49A6-92EA-99B639C4547E}" type="presOf" srcId="{FD546814-4D02-4299-9866-6E062AAA37F9}" destId="{6A5074B8-F824-4146-AF93-1D0A4A525ECC}" srcOrd="0" destOrd="0" presId="urn:microsoft.com/office/officeart/2005/8/layout/hierarchy2"/>
    <dgm:cxn modelId="{096BEDF7-0DE9-41EA-89DB-52F540D5DD47}" type="presOf" srcId="{E915ED2D-1D8E-4C9E-B663-1FC54E9F78B2}" destId="{F818844F-2CD4-42A4-A378-E35DC31CC9A8}" srcOrd="0" destOrd="0" presId="urn:microsoft.com/office/officeart/2005/8/layout/hierarchy2"/>
    <dgm:cxn modelId="{61AF2825-7332-4CB9-8283-62AB3796C6DA}" type="presOf" srcId="{13694682-93E8-4CFD-858B-C8B1CB6BBE84}" destId="{BA099752-06C0-4A5F-B53F-3AE9736D7247}" srcOrd="1" destOrd="0" presId="urn:microsoft.com/office/officeart/2005/8/layout/hierarchy2"/>
    <dgm:cxn modelId="{0A231719-8749-4575-BC1E-81D23BE740DA}" type="presOf" srcId="{4F86517A-BE01-4242-8EA7-F7E10A8F8590}" destId="{EC24242A-FCB0-4972-85C0-5AAB8DF9F0E7}" srcOrd="0" destOrd="0" presId="urn:microsoft.com/office/officeart/2005/8/layout/hierarchy2"/>
    <dgm:cxn modelId="{574C2494-9818-4207-AEB7-BCA0408C91DB}" srcId="{ACC4BBCE-35A4-446C-8D51-B673F0C7332D}" destId="{E915ED2D-1D8E-4C9E-B663-1FC54E9F78B2}" srcOrd="0" destOrd="0" parTransId="{80A76F13-912E-4BC3-9FA6-80D9791E4BB6}" sibTransId="{57AA8616-CA3A-4A35-8D45-EED69E1D319D}"/>
    <dgm:cxn modelId="{7298DE61-04C3-4451-997D-D0648A984CA6}" type="presOf" srcId="{13694682-93E8-4CFD-858B-C8B1CB6BBE84}" destId="{876CF2AD-5B9C-4BD4-BB0C-0038E15F33E6}" srcOrd="0" destOrd="0" presId="urn:microsoft.com/office/officeart/2005/8/layout/hierarchy2"/>
    <dgm:cxn modelId="{56E46BCF-6449-4632-A695-8F5696FCCDA4}" type="presOf" srcId="{B8870E72-83E4-4BE7-A6BB-48BCB98DAAF7}" destId="{3696768F-F09D-48F6-A857-938E2F0ADE47}" srcOrd="0" destOrd="0" presId="urn:microsoft.com/office/officeart/2005/8/layout/hierarchy2"/>
    <dgm:cxn modelId="{4C68F733-1D09-4731-97AA-13D86F339864}" srcId="{E915ED2D-1D8E-4C9E-B663-1FC54E9F78B2}" destId="{C3C9394D-2D86-4C54-9026-018AE64DD54E}" srcOrd="1" destOrd="0" parTransId="{13694682-93E8-4CFD-858B-C8B1CB6BBE84}" sibTransId="{B558189B-5514-499E-93FB-135D79935A7F}"/>
    <dgm:cxn modelId="{04EAB5DD-F6C0-415A-AB8C-141E9B1CAF1C}" type="presOf" srcId="{FD546814-4D02-4299-9866-6E062AAA37F9}" destId="{9942E877-823F-4135-B8E5-6C121028B49F}" srcOrd="1" destOrd="0" presId="urn:microsoft.com/office/officeart/2005/8/layout/hierarchy2"/>
    <dgm:cxn modelId="{FB76BE20-ADE5-4FF1-8ED1-2B3245355341}" type="presOf" srcId="{ACC4BBCE-35A4-446C-8D51-B673F0C7332D}" destId="{CCDEBB13-8262-4A10-990E-2976E4738E9E}" srcOrd="0" destOrd="0" presId="urn:microsoft.com/office/officeart/2005/8/layout/hierarchy2"/>
    <dgm:cxn modelId="{EFCDE053-7FD9-4E16-8445-D79AC82F22DC}" type="presOf" srcId="{342D1BF1-A59B-400E-BAA3-9663371A053D}" destId="{B9E41C0A-56DA-40E5-8526-E5C4A7964EFB}" srcOrd="0" destOrd="0" presId="urn:microsoft.com/office/officeart/2005/8/layout/hierarchy2"/>
    <dgm:cxn modelId="{FBA0FBBB-DFDA-4ACB-B266-A282103F81A7}" type="presOf" srcId="{4F86517A-BE01-4242-8EA7-F7E10A8F8590}" destId="{E9607CB3-8CF2-4C25-8951-0D50F6D15761}" srcOrd="1" destOrd="0" presId="urn:microsoft.com/office/officeart/2005/8/layout/hierarchy2"/>
    <dgm:cxn modelId="{FEA79813-AA4E-4469-9D88-36FE50794E2F}" type="presOf" srcId="{8C2AB5CD-F24F-4A32-BE43-EC79B2DD7142}" destId="{9344F2A0-B237-4D8A-AFE7-51221B3F9CC6}" srcOrd="0" destOrd="0" presId="urn:microsoft.com/office/officeart/2005/8/layout/hierarchy2"/>
    <dgm:cxn modelId="{E7B749D2-2AED-4A4A-86D8-BBCF96DC56F9}" type="presParOf" srcId="{CCDEBB13-8262-4A10-990E-2976E4738E9E}" destId="{06FEB3CA-AF7E-4A83-B24F-1F7266447414}" srcOrd="0" destOrd="0" presId="urn:microsoft.com/office/officeart/2005/8/layout/hierarchy2"/>
    <dgm:cxn modelId="{6A8D5C91-3299-49EC-87EF-F8B51C3F74E7}" type="presParOf" srcId="{06FEB3CA-AF7E-4A83-B24F-1F7266447414}" destId="{F818844F-2CD4-42A4-A378-E35DC31CC9A8}" srcOrd="0" destOrd="0" presId="urn:microsoft.com/office/officeart/2005/8/layout/hierarchy2"/>
    <dgm:cxn modelId="{4E06E2CF-F0FC-4311-B187-549906C3EC12}" type="presParOf" srcId="{06FEB3CA-AF7E-4A83-B24F-1F7266447414}" destId="{E7ACCAD1-F71A-4393-8E6F-A131375586B5}" srcOrd="1" destOrd="0" presId="urn:microsoft.com/office/officeart/2005/8/layout/hierarchy2"/>
    <dgm:cxn modelId="{8B24478B-ED68-4BA6-9C41-266859F71ED0}" type="presParOf" srcId="{E7ACCAD1-F71A-4393-8E6F-A131375586B5}" destId="{9344F2A0-B237-4D8A-AFE7-51221B3F9CC6}" srcOrd="0" destOrd="0" presId="urn:microsoft.com/office/officeart/2005/8/layout/hierarchy2"/>
    <dgm:cxn modelId="{65AF3327-BCDB-430D-86A4-D0DD914382ED}" type="presParOf" srcId="{9344F2A0-B237-4D8A-AFE7-51221B3F9CC6}" destId="{1FDAA58B-3CEF-42F7-A8CD-546B659E2116}" srcOrd="0" destOrd="0" presId="urn:microsoft.com/office/officeart/2005/8/layout/hierarchy2"/>
    <dgm:cxn modelId="{397B01D5-3557-43C6-9B61-BF0D5F09ABAB}" type="presParOf" srcId="{E7ACCAD1-F71A-4393-8E6F-A131375586B5}" destId="{C476FB51-8E1A-4FD3-A504-2620F2F430E2}" srcOrd="1" destOrd="0" presId="urn:microsoft.com/office/officeart/2005/8/layout/hierarchy2"/>
    <dgm:cxn modelId="{9628E5B6-8BF6-402B-BA55-A3EDB7547CC1}" type="presParOf" srcId="{C476FB51-8E1A-4FD3-A504-2620F2F430E2}" destId="{3696768F-F09D-48F6-A857-938E2F0ADE47}" srcOrd="0" destOrd="0" presId="urn:microsoft.com/office/officeart/2005/8/layout/hierarchy2"/>
    <dgm:cxn modelId="{80F49BE8-63E2-441B-8FB7-67D173FDA6BF}" type="presParOf" srcId="{C476FB51-8E1A-4FD3-A504-2620F2F430E2}" destId="{4039349F-7EEC-454D-9E7C-5E211A9C6F1F}" srcOrd="1" destOrd="0" presId="urn:microsoft.com/office/officeart/2005/8/layout/hierarchy2"/>
    <dgm:cxn modelId="{D0A07CC8-0D89-484E-BDAD-7CF5738D556F}" type="presParOf" srcId="{4039349F-7EEC-454D-9E7C-5E211A9C6F1F}" destId="{EC24242A-FCB0-4972-85C0-5AAB8DF9F0E7}" srcOrd="0" destOrd="0" presId="urn:microsoft.com/office/officeart/2005/8/layout/hierarchy2"/>
    <dgm:cxn modelId="{9D028C02-E036-4FD4-9C5A-E2A9220CD7D3}" type="presParOf" srcId="{EC24242A-FCB0-4972-85C0-5AAB8DF9F0E7}" destId="{E9607CB3-8CF2-4C25-8951-0D50F6D15761}" srcOrd="0" destOrd="0" presId="urn:microsoft.com/office/officeart/2005/8/layout/hierarchy2"/>
    <dgm:cxn modelId="{82104DF5-4561-4C5F-8A4F-FCD019A84C06}" type="presParOf" srcId="{4039349F-7EEC-454D-9E7C-5E211A9C6F1F}" destId="{BE006106-AE1C-4730-A404-390BA26081D5}" srcOrd="1" destOrd="0" presId="urn:microsoft.com/office/officeart/2005/8/layout/hierarchy2"/>
    <dgm:cxn modelId="{79F659A3-419D-4701-B9CE-C0A454F21653}" type="presParOf" srcId="{BE006106-AE1C-4730-A404-390BA26081D5}" destId="{53214FAB-BD0E-4941-805F-111E6B7CEBBE}" srcOrd="0" destOrd="0" presId="urn:microsoft.com/office/officeart/2005/8/layout/hierarchy2"/>
    <dgm:cxn modelId="{F5A6232E-1CC7-4F59-9823-5396827B9DB2}" type="presParOf" srcId="{BE006106-AE1C-4730-A404-390BA26081D5}" destId="{0A3D0D77-21AE-4322-9EF3-E25DC7A16BEA}" srcOrd="1" destOrd="0" presId="urn:microsoft.com/office/officeart/2005/8/layout/hierarchy2"/>
    <dgm:cxn modelId="{25B33BBF-5472-4728-846E-5CDFA5DE085C}" type="presParOf" srcId="{E7ACCAD1-F71A-4393-8E6F-A131375586B5}" destId="{876CF2AD-5B9C-4BD4-BB0C-0038E15F33E6}" srcOrd="2" destOrd="0" presId="urn:microsoft.com/office/officeart/2005/8/layout/hierarchy2"/>
    <dgm:cxn modelId="{3E087B2A-42C5-456D-B36A-E52CC212B418}" type="presParOf" srcId="{876CF2AD-5B9C-4BD4-BB0C-0038E15F33E6}" destId="{BA099752-06C0-4A5F-B53F-3AE9736D7247}" srcOrd="0" destOrd="0" presId="urn:microsoft.com/office/officeart/2005/8/layout/hierarchy2"/>
    <dgm:cxn modelId="{D5BAB8D7-3DEC-49AB-98FA-55DF366238D8}" type="presParOf" srcId="{E7ACCAD1-F71A-4393-8E6F-A131375586B5}" destId="{419096B7-9CC0-4A6C-9289-554000AB051F}" srcOrd="3" destOrd="0" presId="urn:microsoft.com/office/officeart/2005/8/layout/hierarchy2"/>
    <dgm:cxn modelId="{1AB65D52-E56B-4BE6-9084-C38E43E578CB}" type="presParOf" srcId="{419096B7-9CC0-4A6C-9289-554000AB051F}" destId="{7482E4D9-9D59-4152-8EBE-8AAE95933926}" srcOrd="0" destOrd="0" presId="urn:microsoft.com/office/officeart/2005/8/layout/hierarchy2"/>
    <dgm:cxn modelId="{6E6101AC-1B14-4401-ACA4-59A5DC052F01}" type="presParOf" srcId="{419096B7-9CC0-4A6C-9289-554000AB051F}" destId="{3E3443A7-EB00-4010-BF5E-8FE165941ED7}" srcOrd="1" destOrd="0" presId="urn:microsoft.com/office/officeart/2005/8/layout/hierarchy2"/>
    <dgm:cxn modelId="{9C7B9D9D-307B-4FE7-BB9D-69F7E77FFBA2}" type="presParOf" srcId="{3E3443A7-EB00-4010-BF5E-8FE165941ED7}" destId="{6A5074B8-F824-4146-AF93-1D0A4A525ECC}" srcOrd="0" destOrd="0" presId="urn:microsoft.com/office/officeart/2005/8/layout/hierarchy2"/>
    <dgm:cxn modelId="{E88BDE4C-B82A-4F42-BF9B-FEB16938D2D1}" type="presParOf" srcId="{6A5074B8-F824-4146-AF93-1D0A4A525ECC}" destId="{9942E877-823F-4135-B8E5-6C121028B49F}" srcOrd="0" destOrd="0" presId="urn:microsoft.com/office/officeart/2005/8/layout/hierarchy2"/>
    <dgm:cxn modelId="{0B5ADAAC-9A69-431E-B69F-8FAFFF01A3B1}" type="presParOf" srcId="{3E3443A7-EB00-4010-BF5E-8FE165941ED7}" destId="{B6E02DAE-4DDD-4908-A084-8F52258D4E7E}" srcOrd="1" destOrd="0" presId="urn:microsoft.com/office/officeart/2005/8/layout/hierarchy2"/>
    <dgm:cxn modelId="{4E51C1A5-7B59-4170-9CA9-CF717C7A56B3}" type="presParOf" srcId="{B6E02DAE-4DDD-4908-A084-8F52258D4E7E}" destId="{B9E41C0A-56DA-40E5-8526-E5C4A7964EFB}" srcOrd="0" destOrd="0" presId="urn:microsoft.com/office/officeart/2005/8/layout/hierarchy2"/>
    <dgm:cxn modelId="{714DD193-FE43-4E4D-84EB-166C7E762DD6}" type="presParOf" srcId="{B6E02DAE-4DDD-4908-A084-8F52258D4E7E}" destId="{8C7A0E39-40C5-4D0B-B1C8-8B12BEB405A6}" srcOrd="1" destOrd="0" presId="urn:microsoft.com/office/officeart/2005/8/layout/hierarchy2"/>
  </dgm:cxnLst>
  <dgm:bg/>
  <dgm:whole/>
</dgm:dataModel>
</file>

<file path=ppt/diagrams/data14.xml><?xml version="1.0" encoding="utf-8"?>
<dgm:dataModel xmlns:dgm="http://schemas.openxmlformats.org/drawingml/2006/diagram" xmlns:a="http://schemas.openxmlformats.org/drawingml/2006/main">
  <dgm:ptLst>
    <dgm:pt modelId="{D3CDE227-B7E5-411E-88FB-1E5ED7F7DAAB}"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947310BF-49DE-488C-A75B-286F6C07F2AB}">
      <dgm:prSet phldrT="[Text]"/>
      <dgm:spPr/>
      <dgm:t>
        <a:bodyPr/>
        <a:lstStyle/>
        <a:p>
          <a:r>
            <a:rPr lang="en-GB" dirty="0" smtClean="0"/>
            <a:t>Topical RX</a:t>
          </a:r>
          <a:endParaRPr lang="en-GB" dirty="0"/>
        </a:p>
      </dgm:t>
    </dgm:pt>
    <dgm:pt modelId="{E2EDF188-87ED-4AFA-B65C-DA2DB0D90FD0}" type="parTrans" cxnId="{BDD7E291-D89F-46ED-A917-7CE83E1F5618}">
      <dgm:prSet/>
      <dgm:spPr/>
      <dgm:t>
        <a:bodyPr/>
        <a:lstStyle/>
        <a:p>
          <a:endParaRPr lang="en-GB"/>
        </a:p>
      </dgm:t>
    </dgm:pt>
    <dgm:pt modelId="{008DA90D-AAEE-437B-B54A-33D385F67E1D}" type="sibTrans" cxnId="{BDD7E291-D89F-46ED-A917-7CE83E1F5618}">
      <dgm:prSet/>
      <dgm:spPr/>
      <dgm:t>
        <a:bodyPr/>
        <a:lstStyle/>
        <a:p>
          <a:endParaRPr lang="en-GB"/>
        </a:p>
      </dgm:t>
    </dgm:pt>
    <dgm:pt modelId="{5EAB395B-45EB-431D-8BC4-01DD1C02C8B5}">
      <dgm:prSet phldrT="[Text]"/>
      <dgm:spPr/>
      <dgm:t>
        <a:bodyPr/>
        <a:lstStyle/>
        <a:p>
          <a:r>
            <a:rPr lang="en-GB" dirty="0" smtClean="0">
              <a:solidFill>
                <a:srgbClr val="FFFF00"/>
              </a:solidFill>
            </a:rPr>
            <a:t>Enema</a:t>
          </a:r>
        </a:p>
        <a:p>
          <a:r>
            <a:rPr lang="en-GB" dirty="0" smtClean="0"/>
            <a:t>(SPLENIC FLEXURE)</a:t>
          </a:r>
          <a:endParaRPr lang="en-GB" dirty="0"/>
        </a:p>
      </dgm:t>
    </dgm:pt>
    <dgm:pt modelId="{2954E0FC-8E9E-4417-B67F-F6B8B2AD528F}" type="parTrans" cxnId="{980B822A-A82F-4181-8775-AF0F16E9B8E5}">
      <dgm:prSet/>
      <dgm:spPr/>
      <dgm:t>
        <a:bodyPr/>
        <a:lstStyle/>
        <a:p>
          <a:endParaRPr lang="en-GB"/>
        </a:p>
      </dgm:t>
    </dgm:pt>
    <dgm:pt modelId="{82E9E2E2-4833-4A0C-BDF3-762C35ED2766}" type="sibTrans" cxnId="{980B822A-A82F-4181-8775-AF0F16E9B8E5}">
      <dgm:prSet/>
      <dgm:spPr/>
      <dgm:t>
        <a:bodyPr/>
        <a:lstStyle/>
        <a:p>
          <a:endParaRPr lang="en-GB"/>
        </a:p>
      </dgm:t>
    </dgm:pt>
    <dgm:pt modelId="{28C22580-B9D0-4334-ABE6-91BB657943FF}">
      <dgm:prSet phldrT="[Text]"/>
      <dgm:spPr/>
      <dgm:t>
        <a:bodyPr/>
        <a:lstStyle/>
        <a:p>
          <a:r>
            <a:rPr lang="en-GB" dirty="0" smtClean="0"/>
            <a:t>5-ASA</a:t>
          </a:r>
          <a:endParaRPr lang="en-GB" dirty="0"/>
        </a:p>
      </dgm:t>
    </dgm:pt>
    <dgm:pt modelId="{B5E944EE-9B30-4C83-B394-BD23EB3B17E7}" type="parTrans" cxnId="{E5AB83FD-FFFF-44FA-8D92-ABF6A64AD05A}">
      <dgm:prSet/>
      <dgm:spPr/>
      <dgm:t>
        <a:bodyPr/>
        <a:lstStyle/>
        <a:p>
          <a:endParaRPr lang="en-GB"/>
        </a:p>
      </dgm:t>
    </dgm:pt>
    <dgm:pt modelId="{83F00024-0CF2-4A0A-972B-013BAD6ECB42}" type="sibTrans" cxnId="{E5AB83FD-FFFF-44FA-8D92-ABF6A64AD05A}">
      <dgm:prSet/>
      <dgm:spPr/>
      <dgm:t>
        <a:bodyPr/>
        <a:lstStyle/>
        <a:p>
          <a:endParaRPr lang="en-GB"/>
        </a:p>
      </dgm:t>
    </dgm:pt>
    <dgm:pt modelId="{ACAF78A9-0BBF-40FE-906B-8571827C3C40}">
      <dgm:prSet phldrT="[Text]"/>
      <dgm:spPr/>
      <dgm:t>
        <a:bodyPr/>
        <a:lstStyle/>
        <a:p>
          <a:r>
            <a:rPr lang="en-GB" dirty="0" smtClean="0"/>
            <a:t>Steroid</a:t>
          </a:r>
          <a:endParaRPr lang="en-GB" dirty="0"/>
        </a:p>
      </dgm:t>
    </dgm:pt>
    <dgm:pt modelId="{222518A6-32DC-4317-89C3-7BB700D44264}" type="parTrans" cxnId="{20FE21AD-C6B1-4AA8-B84F-40AACD477742}">
      <dgm:prSet/>
      <dgm:spPr/>
      <dgm:t>
        <a:bodyPr/>
        <a:lstStyle/>
        <a:p>
          <a:endParaRPr lang="en-GB"/>
        </a:p>
      </dgm:t>
    </dgm:pt>
    <dgm:pt modelId="{2F0A6348-A818-46B1-8B15-8C8FF0423466}" type="sibTrans" cxnId="{20FE21AD-C6B1-4AA8-B84F-40AACD477742}">
      <dgm:prSet/>
      <dgm:spPr/>
      <dgm:t>
        <a:bodyPr/>
        <a:lstStyle/>
        <a:p>
          <a:endParaRPr lang="en-GB"/>
        </a:p>
      </dgm:t>
    </dgm:pt>
    <dgm:pt modelId="{8FBF33FD-25D0-4310-B6D9-7811810BBF6C}">
      <dgm:prSet phldrT="[Text]"/>
      <dgm:spPr/>
      <dgm:t>
        <a:bodyPr/>
        <a:lstStyle/>
        <a:p>
          <a:r>
            <a:rPr lang="en-GB" dirty="0" smtClean="0">
              <a:solidFill>
                <a:srgbClr val="FFFF00"/>
              </a:solidFill>
            </a:rPr>
            <a:t>Suppository</a:t>
          </a:r>
        </a:p>
        <a:p>
          <a:r>
            <a:rPr lang="en-GB" dirty="0" smtClean="0"/>
            <a:t>(Distal 10 cm) </a:t>
          </a:r>
          <a:endParaRPr lang="en-GB" dirty="0"/>
        </a:p>
      </dgm:t>
    </dgm:pt>
    <dgm:pt modelId="{4933B4AB-3C4A-4347-9A02-F55538D8B989}" type="parTrans" cxnId="{55EC162B-DF41-4126-817F-1FC4D566DF89}">
      <dgm:prSet/>
      <dgm:spPr/>
      <dgm:t>
        <a:bodyPr/>
        <a:lstStyle/>
        <a:p>
          <a:endParaRPr lang="en-GB"/>
        </a:p>
      </dgm:t>
    </dgm:pt>
    <dgm:pt modelId="{8D5958D1-0F90-4D40-9CBB-CA1190320B64}" type="sibTrans" cxnId="{55EC162B-DF41-4126-817F-1FC4D566DF89}">
      <dgm:prSet/>
      <dgm:spPr/>
      <dgm:t>
        <a:bodyPr/>
        <a:lstStyle/>
        <a:p>
          <a:endParaRPr lang="en-GB"/>
        </a:p>
      </dgm:t>
    </dgm:pt>
    <dgm:pt modelId="{07065026-C742-46DB-B8CF-9A0CD23293B4}">
      <dgm:prSet phldrT="[Text]"/>
      <dgm:spPr/>
      <dgm:t>
        <a:bodyPr/>
        <a:lstStyle/>
        <a:p>
          <a:r>
            <a:rPr lang="en-GB" dirty="0" smtClean="0"/>
            <a:t>5-ASA</a:t>
          </a:r>
          <a:endParaRPr lang="en-GB" dirty="0"/>
        </a:p>
      </dgm:t>
    </dgm:pt>
    <dgm:pt modelId="{F7FF4EFD-E064-4857-ACC3-5FB026D625EB}" type="parTrans" cxnId="{1FD85FEB-F210-48E9-9081-98B2104541C6}">
      <dgm:prSet/>
      <dgm:spPr/>
      <dgm:t>
        <a:bodyPr/>
        <a:lstStyle/>
        <a:p>
          <a:endParaRPr lang="en-GB"/>
        </a:p>
      </dgm:t>
    </dgm:pt>
    <dgm:pt modelId="{893987F8-6E09-4DCE-BFDB-CCF7DE69811B}" type="sibTrans" cxnId="{1FD85FEB-F210-48E9-9081-98B2104541C6}">
      <dgm:prSet/>
      <dgm:spPr/>
      <dgm:t>
        <a:bodyPr/>
        <a:lstStyle/>
        <a:p>
          <a:endParaRPr lang="en-GB"/>
        </a:p>
      </dgm:t>
    </dgm:pt>
    <dgm:pt modelId="{C80A03A6-B14B-42D5-AA0C-8FBC130A85AA}" type="pres">
      <dgm:prSet presAssocID="{D3CDE227-B7E5-411E-88FB-1E5ED7F7DAAB}" presName="diagram" presStyleCnt="0">
        <dgm:presLayoutVars>
          <dgm:chPref val="1"/>
          <dgm:dir/>
          <dgm:animOne val="branch"/>
          <dgm:animLvl val="lvl"/>
          <dgm:resizeHandles val="exact"/>
        </dgm:presLayoutVars>
      </dgm:prSet>
      <dgm:spPr/>
      <dgm:t>
        <a:bodyPr/>
        <a:lstStyle/>
        <a:p>
          <a:endParaRPr lang="en-GB"/>
        </a:p>
      </dgm:t>
    </dgm:pt>
    <dgm:pt modelId="{8B73B520-C424-4952-B3A6-DAF6BA3B6B7D}" type="pres">
      <dgm:prSet presAssocID="{947310BF-49DE-488C-A75B-286F6C07F2AB}" presName="root1" presStyleCnt="0"/>
      <dgm:spPr/>
    </dgm:pt>
    <dgm:pt modelId="{46DA3FE4-3018-4A53-A46D-017DB202CC62}" type="pres">
      <dgm:prSet presAssocID="{947310BF-49DE-488C-A75B-286F6C07F2AB}" presName="LevelOneTextNode" presStyleLbl="node0" presStyleIdx="0" presStyleCnt="1">
        <dgm:presLayoutVars>
          <dgm:chPref val="3"/>
        </dgm:presLayoutVars>
      </dgm:prSet>
      <dgm:spPr/>
      <dgm:t>
        <a:bodyPr/>
        <a:lstStyle/>
        <a:p>
          <a:endParaRPr lang="en-GB"/>
        </a:p>
      </dgm:t>
    </dgm:pt>
    <dgm:pt modelId="{EE73BB1F-6446-439A-A5A2-38F2C939875E}" type="pres">
      <dgm:prSet presAssocID="{947310BF-49DE-488C-A75B-286F6C07F2AB}" presName="level2hierChild" presStyleCnt="0"/>
      <dgm:spPr/>
    </dgm:pt>
    <dgm:pt modelId="{FB21ADCA-0FE2-4E61-B1F1-7906C89183BA}" type="pres">
      <dgm:prSet presAssocID="{2954E0FC-8E9E-4417-B67F-F6B8B2AD528F}" presName="conn2-1" presStyleLbl="parChTrans1D2" presStyleIdx="0" presStyleCnt="2"/>
      <dgm:spPr/>
      <dgm:t>
        <a:bodyPr/>
        <a:lstStyle/>
        <a:p>
          <a:endParaRPr lang="en-GB"/>
        </a:p>
      </dgm:t>
    </dgm:pt>
    <dgm:pt modelId="{720B9068-6B54-449A-8776-F0ADAA11BF50}" type="pres">
      <dgm:prSet presAssocID="{2954E0FC-8E9E-4417-B67F-F6B8B2AD528F}" presName="connTx" presStyleLbl="parChTrans1D2" presStyleIdx="0" presStyleCnt="2"/>
      <dgm:spPr/>
      <dgm:t>
        <a:bodyPr/>
        <a:lstStyle/>
        <a:p>
          <a:endParaRPr lang="en-GB"/>
        </a:p>
      </dgm:t>
    </dgm:pt>
    <dgm:pt modelId="{58C7FD49-BBEE-4E15-8946-61208756BF3B}" type="pres">
      <dgm:prSet presAssocID="{5EAB395B-45EB-431D-8BC4-01DD1C02C8B5}" presName="root2" presStyleCnt="0"/>
      <dgm:spPr/>
    </dgm:pt>
    <dgm:pt modelId="{9C0ED40C-214C-4B02-8100-BA679F9D21B8}" type="pres">
      <dgm:prSet presAssocID="{5EAB395B-45EB-431D-8BC4-01DD1C02C8B5}" presName="LevelTwoTextNode" presStyleLbl="node2" presStyleIdx="0" presStyleCnt="2">
        <dgm:presLayoutVars>
          <dgm:chPref val="3"/>
        </dgm:presLayoutVars>
      </dgm:prSet>
      <dgm:spPr/>
      <dgm:t>
        <a:bodyPr/>
        <a:lstStyle/>
        <a:p>
          <a:endParaRPr lang="en-GB"/>
        </a:p>
      </dgm:t>
    </dgm:pt>
    <dgm:pt modelId="{C59C1094-FE70-4E5D-B8F2-8723A0BC63CA}" type="pres">
      <dgm:prSet presAssocID="{5EAB395B-45EB-431D-8BC4-01DD1C02C8B5}" presName="level3hierChild" presStyleCnt="0"/>
      <dgm:spPr/>
    </dgm:pt>
    <dgm:pt modelId="{BF26953E-F7BB-434A-8632-5A781407F4AE}" type="pres">
      <dgm:prSet presAssocID="{B5E944EE-9B30-4C83-B394-BD23EB3B17E7}" presName="conn2-1" presStyleLbl="parChTrans1D3" presStyleIdx="0" presStyleCnt="3"/>
      <dgm:spPr/>
      <dgm:t>
        <a:bodyPr/>
        <a:lstStyle/>
        <a:p>
          <a:endParaRPr lang="en-GB"/>
        </a:p>
      </dgm:t>
    </dgm:pt>
    <dgm:pt modelId="{5E374305-D6F8-4D69-BFFF-9B14ADF76111}" type="pres">
      <dgm:prSet presAssocID="{B5E944EE-9B30-4C83-B394-BD23EB3B17E7}" presName="connTx" presStyleLbl="parChTrans1D3" presStyleIdx="0" presStyleCnt="3"/>
      <dgm:spPr/>
      <dgm:t>
        <a:bodyPr/>
        <a:lstStyle/>
        <a:p>
          <a:endParaRPr lang="en-GB"/>
        </a:p>
      </dgm:t>
    </dgm:pt>
    <dgm:pt modelId="{AAA116C1-CA62-4342-9EAA-EC382BC29E00}" type="pres">
      <dgm:prSet presAssocID="{28C22580-B9D0-4334-ABE6-91BB657943FF}" presName="root2" presStyleCnt="0"/>
      <dgm:spPr/>
    </dgm:pt>
    <dgm:pt modelId="{53CDE66F-106B-4329-AEF6-1E75E496742A}" type="pres">
      <dgm:prSet presAssocID="{28C22580-B9D0-4334-ABE6-91BB657943FF}" presName="LevelTwoTextNode" presStyleLbl="node3" presStyleIdx="0" presStyleCnt="3">
        <dgm:presLayoutVars>
          <dgm:chPref val="3"/>
        </dgm:presLayoutVars>
      </dgm:prSet>
      <dgm:spPr/>
      <dgm:t>
        <a:bodyPr/>
        <a:lstStyle/>
        <a:p>
          <a:endParaRPr lang="en-GB"/>
        </a:p>
      </dgm:t>
    </dgm:pt>
    <dgm:pt modelId="{45F6F893-291A-4DA2-A254-87E2597D9E5A}" type="pres">
      <dgm:prSet presAssocID="{28C22580-B9D0-4334-ABE6-91BB657943FF}" presName="level3hierChild" presStyleCnt="0"/>
      <dgm:spPr/>
    </dgm:pt>
    <dgm:pt modelId="{2F011DF2-63C4-4F0F-8F52-C47842344F37}" type="pres">
      <dgm:prSet presAssocID="{222518A6-32DC-4317-89C3-7BB700D44264}" presName="conn2-1" presStyleLbl="parChTrans1D3" presStyleIdx="1" presStyleCnt="3"/>
      <dgm:spPr/>
      <dgm:t>
        <a:bodyPr/>
        <a:lstStyle/>
        <a:p>
          <a:endParaRPr lang="en-GB"/>
        </a:p>
      </dgm:t>
    </dgm:pt>
    <dgm:pt modelId="{910B1AB6-2D02-4CCC-AEAC-3A69D093AF17}" type="pres">
      <dgm:prSet presAssocID="{222518A6-32DC-4317-89C3-7BB700D44264}" presName="connTx" presStyleLbl="parChTrans1D3" presStyleIdx="1" presStyleCnt="3"/>
      <dgm:spPr/>
      <dgm:t>
        <a:bodyPr/>
        <a:lstStyle/>
        <a:p>
          <a:endParaRPr lang="en-GB"/>
        </a:p>
      </dgm:t>
    </dgm:pt>
    <dgm:pt modelId="{B906FC56-1C41-43D2-B6EC-DDB93C2738F8}" type="pres">
      <dgm:prSet presAssocID="{ACAF78A9-0BBF-40FE-906B-8571827C3C40}" presName="root2" presStyleCnt="0"/>
      <dgm:spPr/>
    </dgm:pt>
    <dgm:pt modelId="{2ACC305E-2F27-4A5F-B1CE-8CF809003831}" type="pres">
      <dgm:prSet presAssocID="{ACAF78A9-0BBF-40FE-906B-8571827C3C40}" presName="LevelTwoTextNode" presStyleLbl="node3" presStyleIdx="1" presStyleCnt="3">
        <dgm:presLayoutVars>
          <dgm:chPref val="3"/>
        </dgm:presLayoutVars>
      </dgm:prSet>
      <dgm:spPr/>
      <dgm:t>
        <a:bodyPr/>
        <a:lstStyle/>
        <a:p>
          <a:endParaRPr lang="en-GB"/>
        </a:p>
      </dgm:t>
    </dgm:pt>
    <dgm:pt modelId="{B1234895-D839-4D3E-B650-2D29B8564414}" type="pres">
      <dgm:prSet presAssocID="{ACAF78A9-0BBF-40FE-906B-8571827C3C40}" presName="level3hierChild" presStyleCnt="0"/>
      <dgm:spPr/>
    </dgm:pt>
    <dgm:pt modelId="{478C0C11-F2F8-4A5A-BA93-7F96C366D18D}" type="pres">
      <dgm:prSet presAssocID="{4933B4AB-3C4A-4347-9A02-F55538D8B989}" presName="conn2-1" presStyleLbl="parChTrans1D2" presStyleIdx="1" presStyleCnt="2"/>
      <dgm:spPr/>
      <dgm:t>
        <a:bodyPr/>
        <a:lstStyle/>
        <a:p>
          <a:endParaRPr lang="en-GB"/>
        </a:p>
      </dgm:t>
    </dgm:pt>
    <dgm:pt modelId="{4E830B65-7BEE-4679-9C9B-26A4EF771B41}" type="pres">
      <dgm:prSet presAssocID="{4933B4AB-3C4A-4347-9A02-F55538D8B989}" presName="connTx" presStyleLbl="parChTrans1D2" presStyleIdx="1" presStyleCnt="2"/>
      <dgm:spPr/>
      <dgm:t>
        <a:bodyPr/>
        <a:lstStyle/>
        <a:p>
          <a:endParaRPr lang="en-GB"/>
        </a:p>
      </dgm:t>
    </dgm:pt>
    <dgm:pt modelId="{DB11A196-7078-477C-85A3-368740F7E770}" type="pres">
      <dgm:prSet presAssocID="{8FBF33FD-25D0-4310-B6D9-7811810BBF6C}" presName="root2" presStyleCnt="0"/>
      <dgm:spPr/>
    </dgm:pt>
    <dgm:pt modelId="{898CFBE0-2FCC-4E18-8E36-E68AE8D4E876}" type="pres">
      <dgm:prSet presAssocID="{8FBF33FD-25D0-4310-B6D9-7811810BBF6C}" presName="LevelTwoTextNode" presStyleLbl="node2" presStyleIdx="1" presStyleCnt="2">
        <dgm:presLayoutVars>
          <dgm:chPref val="3"/>
        </dgm:presLayoutVars>
      </dgm:prSet>
      <dgm:spPr/>
      <dgm:t>
        <a:bodyPr/>
        <a:lstStyle/>
        <a:p>
          <a:endParaRPr lang="en-GB"/>
        </a:p>
      </dgm:t>
    </dgm:pt>
    <dgm:pt modelId="{AADC9905-F52F-4C53-BA84-42AF1BC035E0}" type="pres">
      <dgm:prSet presAssocID="{8FBF33FD-25D0-4310-B6D9-7811810BBF6C}" presName="level3hierChild" presStyleCnt="0"/>
      <dgm:spPr/>
    </dgm:pt>
    <dgm:pt modelId="{A44ACB86-8B4E-444E-9689-DEC0CE5824C2}" type="pres">
      <dgm:prSet presAssocID="{F7FF4EFD-E064-4857-ACC3-5FB026D625EB}" presName="conn2-1" presStyleLbl="parChTrans1D3" presStyleIdx="2" presStyleCnt="3"/>
      <dgm:spPr/>
      <dgm:t>
        <a:bodyPr/>
        <a:lstStyle/>
        <a:p>
          <a:endParaRPr lang="en-GB"/>
        </a:p>
      </dgm:t>
    </dgm:pt>
    <dgm:pt modelId="{0FC4DF66-0D73-48CC-A5DF-451DBFF7B9F8}" type="pres">
      <dgm:prSet presAssocID="{F7FF4EFD-E064-4857-ACC3-5FB026D625EB}" presName="connTx" presStyleLbl="parChTrans1D3" presStyleIdx="2" presStyleCnt="3"/>
      <dgm:spPr/>
      <dgm:t>
        <a:bodyPr/>
        <a:lstStyle/>
        <a:p>
          <a:endParaRPr lang="en-GB"/>
        </a:p>
      </dgm:t>
    </dgm:pt>
    <dgm:pt modelId="{6E270C40-6DD6-4E94-8CAF-E6FC693D56CA}" type="pres">
      <dgm:prSet presAssocID="{07065026-C742-46DB-B8CF-9A0CD23293B4}" presName="root2" presStyleCnt="0"/>
      <dgm:spPr/>
    </dgm:pt>
    <dgm:pt modelId="{CC59DCF9-C801-4CE6-A417-8ECFE5F43E80}" type="pres">
      <dgm:prSet presAssocID="{07065026-C742-46DB-B8CF-9A0CD23293B4}" presName="LevelTwoTextNode" presStyleLbl="node3" presStyleIdx="2" presStyleCnt="3">
        <dgm:presLayoutVars>
          <dgm:chPref val="3"/>
        </dgm:presLayoutVars>
      </dgm:prSet>
      <dgm:spPr/>
      <dgm:t>
        <a:bodyPr/>
        <a:lstStyle/>
        <a:p>
          <a:endParaRPr lang="en-GB"/>
        </a:p>
      </dgm:t>
    </dgm:pt>
    <dgm:pt modelId="{93190591-36AF-4BEA-AC82-2EC4833C1AB9}" type="pres">
      <dgm:prSet presAssocID="{07065026-C742-46DB-B8CF-9A0CD23293B4}" presName="level3hierChild" presStyleCnt="0"/>
      <dgm:spPr/>
    </dgm:pt>
  </dgm:ptLst>
  <dgm:cxnLst>
    <dgm:cxn modelId="{C7B297B0-58B7-4C06-AF6E-FD48240926F6}" type="presOf" srcId="{B5E944EE-9B30-4C83-B394-BD23EB3B17E7}" destId="{BF26953E-F7BB-434A-8632-5A781407F4AE}" srcOrd="0" destOrd="0" presId="urn:microsoft.com/office/officeart/2005/8/layout/hierarchy2"/>
    <dgm:cxn modelId="{BEB63B54-E9B7-493D-94EE-1F4C1B84C66B}" type="presOf" srcId="{2954E0FC-8E9E-4417-B67F-F6B8B2AD528F}" destId="{FB21ADCA-0FE2-4E61-B1F1-7906C89183BA}" srcOrd="0" destOrd="0" presId="urn:microsoft.com/office/officeart/2005/8/layout/hierarchy2"/>
    <dgm:cxn modelId="{76D5A18D-0CBE-4667-9A0C-67332F54997D}" type="presOf" srcId="{07065026-C742-46DB-B8CF-9A0CD23293B4}" destId="{CC59DCF9-C801-4CE6-A417-8ECFE5F43E80}" srcOrd="0" destOrd="0" presId="urn:microsoft.com/office/officeart/2005/8/layout/hierarchy2"/>
    <dgm:cxn modelId="{20FE21AD-C6B1-4AA8-B84F-40AACD477742}" srcId="{5EAB395B-45EB-431D-8BC4-01DD1C02C8B5}" destId="{ACAF78A9-0BBF-40FE-906B-8571827C3C40}" srcOrd="1" destOrd="0" parTransId="{222518A6-32DC-4317-89C3-7BB700D44264}" sibTransId="{2F0A6348-A818-46B1-8B15-8C8FF0423466}"/>
    <dgm:cxn modelId="{5FF04729-A352-4041-9316-470768C9A118}" type="presOf" srcId="{222518A6-32DC-4317-89C3-7BB700D44264}" destId="{910B1AB6-2D02-4CCC-AEAC-3A69D093AF17}" srcOrd="1" destOrd="0" presId="urn:microsoft.com/office/officeart/2005/8/layout/hierarchy2"/>
    <dgm:cxn modelId="{34E0C27E-6501-46EE-873E-2EDF8053D7E2}" type="presOf" srcId="{28C22580-B9D0-4334-ABE6-91BB657943FF}" destId="{53CDE66F-106B-4329-AEF6-1E75E496742A}" srcOrd="0" destOrd="0" presId="urn:microsoft.com/office/officeart/2005/8/layout/hierarchy2"/>
    <dgm:cxn modelId="{6C9C2757-4730-4754-B814-974CFD146C03}" type="presOf" srcId="{8FBF33FD-25D0-4310-B6D9-7811810BBF6C}" destId="{898CFBE0-2FCC-4E18-8E36-E68AE8D4E876}" srcOrd="0" destOrd="0" presId="urn:microsoft.com/office/officeart/2005/8/layout/hierarchy2"/>
    <dgm:cxn modelId="{D90E49B6-0E70-4C08-B68A-07F14F57942C}" type="presOf" srcId="{F7FF4EFD-E064-4857-ACC3-5FB026D625EB}" destId="{A44ACB86-8B4E-444E-9689-DEC0CE5824C2}" srcOrd="0" destOrd="0" presId="urn:microsoft.com/office/officeart/2005/8/layout/hierarchy2"/>
    <dgm:cxn modelId="{3969E5F6-1F12-40DB-ACBC-B6DB8329BDF0}" type="presOf" srcId="{4933B4AB-3C4A-4347-9A02-F55538D8B989}" destId="{478C0C11-F2F8-4A5A-BA93-7F96C366D18D}" srcOrd="0" destOrd="0" presId="urn:microsoft.com/office/officeart/2005/8/layout/hierarchy2"/>
    <dgm:cxn modelId="{4E99784A-A7A5-4670-9875-788D67F65BA4}" type="presOf" srcId="{2954E0FC-8E9E-4417-B67F-F6B8B2AD528F}" destId="{720B9068-6B54-449A-8776-F0ADAA11BF50}" srcOrd="1" destOrd="0" presId="urn:microsoft.com/office/officeart/2005/8/layout/hierarchy2"/>
    <dgm:cxn modelId="{980B822A-A82F-4181-8775-AF0F16E9B8E5}" srcId="{947310BF-49DE-488C-A75B-286F6C07F2AB}" destId="{5EAB395B-45EB-431D-8BC4-01DD1C02C8B5}" srcOrd="0" destOrd="0" parTransId="{2954E0FC-8E9E-4417-B67F-F6B8B2AD528F}" sibTransId="{82E9E2E2-4833-4A0C-BDF3-762C35ED2766}"/>
    <dgm:cxn modelId="{456DAF15-D2D2-402B-9C77-D525880ECD62}" type="presOf" srcId="{4933B4AB-3C4A-4347-9A02-F55538D8B989}" destId="{4E830B65-7BEE-4679-9C9B-26A4EF771B41}" srcOrd="1" destOrd="0" presId="urn:microsoft.com/office/officeart/2005/8/layout/hierarchy2"/>
    <dgm:cxn modelId="{55EC162B-DF41-4126-817F-1FC4D566DF89}" srcId="{947310BF-49DE-488C-A75B-286F6C07F2AB}" destId="{8FBF33FD-25D0-4310-B6D9-7811810BBF6C}" srcOrd="1" destOrd="0" parTransId="{4933B4AB-3C4A-4347-9A02-F55538D8B989}" sibTransId="{8D5958D1-0F90-4D40-9CBB-CA1190320B64}"/>
    <dgm:cxn modelId="{8A0B4A7C-F371-43A8-93AA-79D0D87C299E}" type="presOf" srcId="{947310BF-49DE-488C-A75B-286F6C07F2AB}" destId="{46DA3FE4-3018-4A53-A46D-017DB202CC62}" srcOrd="0" destOrd="0" presId="urn:microsoft.com/office/officeart/2005/8/layout/hierarchy2"/>
    <dgm:cxn modelId="{54BC166C-6EFE-4224-872C-012FBBBBF150}" type="presOf" srcId="{D3CDE227-B7E5-411E-88FB-1E5ED7F7DAAB}" destId="{C80A03A6-B14B-42D5-AA0C-8FBC130A85AA}" srcOrd="0" destOrd="0" presId="urn:microsoft.com/office/officeart/2005/8/layout/hierarchy2"/>
    <dgm:cxn modelId="{EC27BD49-2F9E-4507-8B94-EC9D33763342}" type="presOf" srcId="{222518A6-32DC-4317-89C3-7BB700D44264}" destId="{2F011DF2-63C4-4F0F-8F52-C47842344F37}" srcOrd="0" destOrd="0" presId="urn:microsoft.com/office/officeart/2005/8/layout/hierarchy2"/>
    <dgm:cxn modelId="{0271D721-5DF4-45C9-B7F7-837E64F709BD}" type="presOf" srcId="{B5E944EE-9B30-4C83-B394-BD23EB3B17E7}" destId="{5E374305-D6F8-4D69-BFFF-9B14ADF76111}" srcOrd="1" destOrd="0" presId="urn:microsoft.com/office/officeart/2005/8/layout/hierarchy2"/>
    <dgm:cxn modelId="{BDD7E291-D89F-46ED-A917-7CE83E1F5618}" srcId="{D3CDE227-B7E5-411E-88FB-1E5ED7F7DAAB}" destId="{947310BF-49DE-488C-A75B-286F6C07F2AB}" srcOrd="0" destOrd="0" parTransId="{E2EDF188-87ED-4AFA-B65C-DA2DB0D90FD0}" sibTransId="{008DA90D-AAEE-437B-B54A-33D385F67E1D}"/>
    <dgm:cxn modelId="{35761A5E-C6B7-4F1B-A6CB-BE472BA6750E}" type="presOf" srcId="{F7FF4EFD-E064-4857-ACC3-5FB026D625EB}" destId="{0FC4DF66-0D73-48CC-A5DF-451DBFF7B9F8}" srcOrd="1" destOrd="0" presId="urn:microsoft.com/office/officeart/2005/8/layout/hierarchy2"/>
    <dgm:cxn modelId="{E5AB83FD-FFFF-44FA-8D92-ABF6A64AD05A}" srcId="{5EAB395B-45EB-431D-8BC4-01DD1C02C8B5}" destId="{28C22580-B9D0-4334-ABE6-91BB657943FF}" srcOrd="0" destOrd="0" parTransId="{B5E944EE-9B30-4C83-B394-BD23EB3B17E7}" sibTransId="{83F00024-0CF2-4A0A-972B-013BAD6ECB42}"/>
    <dgm:cxn modelId="{6EA4DB5A-8C70-44E6-BE10-0089CE6834D7}" type="presOf" srcId="{ACAF78A9-0BBF-40FE-906B-8571827C3C40}" destId="{2ACC305E-2F27-4A5F-B1CE-8CF809003831}" srcOrd="0" destOrd="0" presId="urn:microsoft.com/office/officeart/2005/8/layout/hierarchy2"/>
    <dgm:cxn modelId="{D0B6C1FC-A9E0-4F79-BC1B-C76F4CF0E1BA}" type="presOf" srcId="{5EAB395B-45EB-431D-8BC4-01DD1C02C8B5}" destId="{9C0ED40C-214C-4B02-8100-BA679F9D21B8}" srcOrd="0" destOrd="0" presId="urn:microsoft.com/office/officeart/2005/8/layout/hierarchy2"/>
    <dgm:cxn modelId="{1FD85FEB-F210-48E9-9081-98B2104541C6}" srcId="{8FBF33FD-25D0-4310-B6D9-7811810BBF6C}" destId="{07065026-C742-46DB-B8CF-9A0CD23293B4}" srcOrd="0" destOrd="0" parTransId="{F7FF4EFD-E064-4857-ACC3-5FB026D625EB}" sibTransId="{893987F8-6E09-4DCE-BFDB-CCF7DE69811B}"/>
    <dgm:cxn modelId="{2E969E49-159E-46BC-A64C-BC21F1246C11}" type="presParOf" srcId="{C80A03A6-B14B-42D5-AA0C-8FBC130A85AA}" destId="{8B73B520-C424-4952-B3A6-DAF6BA3B6B7D}" srcOrd="0" destOrd="0" presId="urn:microsoft.com/office/officeart/2005/8/layout/hierarchy2"/>
    <dgm:cxn modelId="{0FB2B018-09C6-49D5-84EA-E408412C4FBD}" type="presParOf" srcId="{8B73B520-C424-4952-B3A6-DAF6BA3B6B7D}" destId="{46DA3FE4-3018-4A53-A46D-017DB202CC62}" srcOrd="0" destOrd="0" presId="urn:microsoft.com/office/officeart/2005/8/layout/hierarchy2"/>
    <dgm:cxn modelId="{9C49FABB-70E3-46A3-B424-1DB0EB256A82}" type="presParOf" srcId="{8B73B520-C424-4952-B3A6-DAF6BA3B6B7D}" destId="{EE73BB1F-6446-439A-A5A2-38F2C939875E}" srcOrd="1" destOrd="0" presId="urn:microsoft.com/office/officeart/2005/8/layout/hierarchy2"/>
    <dgm:cxn modelId="{02F27C49-F013-4CAA-B1DE-6C974232F964}" type="presParOf" srcId="{EE73BB1F-6446-439A-A5A2-38F2C939875E}" destId="{FB21ADCA-0FE2-4E61-B1F1-7906C89183BA}" srcOrd="0" destOrd="0" presId="urn:microsoft.com/office/officeart/2005/8/layout/hierarchy2"/>
    <dgm:cxn modelId="{8A885154-4903-4E25-943F-7D1609C61A28}" type="presParOf" srcId="{FB21ADCA-0FE2-4E61-B1F1-7906C89183BA}" destId="{720B9068-6B54-449A-8776-F0ADAA11BF50}" srcOrd="0" destOrd="0" presId="urn:microsoft.com/office/officeart/2005/8/layout/hierarchy2"/>
    <dgm:cxn modelId="{C3C46615-7E77-4042-979E-F48A6B041380}" type="presParOf" srcId="{EE73BB1F-6446-439A-A5A2-38F2C939875E}" destId="{58C7FD49-BBEE-4E15-8946-61208756BF3B}" srcOrd="1" destOrd="0" presId="urn:microsoft.com/office/officeart/2005/8/layout/hierarchy2"/>
    <dgm:cxn modelId="{52773B96-96BD-46E6-AA25-6512066D013C}" type="presParOf" srcId="{58C7FD49-BBEE-4E15-8946-61208756BF3B}" destId="{9C0ED40C-214C-4B02-8100-BA679F9D21B8}" srcOrd="0" destOrd="0" presId="urn:microsoft.com/office/officeart/2005/8/layout/hierarchy2"/>
    <dgm:cxn modelId="{3C81B56F-60D1-4CF1-BB82-E58B8EDBCE31}" type="presParOf" srcId="{58C7FD49-BBEE-4E15-8946-61208756BF3B}" destId="{C59C1094-FE70-4E5D-B8F2-8723A0BC63CA}" srcOrd="1" destOrd="0" presId="urn:microsoft.com/office/officeart/2005/8/layout/hierarchy2"/>
    <dgm:cxn modelId="{FD699E15-5E74-4B53-80B4-19F706799DC2}" type="presParOf" srcId="{C59C1094-FE70-4E5D-B8F2-8723A0BC63CA}" destId="{BF26953E-F7BB-434A-8632-5A781407F4AE}" srcOrd="0" destOrd="0" presId="urn:microsoft.com/office/officeart/2005/8/layout/hierarchy2"/>
    <dgm:cxn modelId="{4817E2A6-4842-4570-9B30-C0514B33B597}" type="presParOf" srcId="{BF26953E-F7BB-434A-8632-5A781407F4AE}" destId="{5E374305-D6F8-4D69-BFFF-9B14ADF76111}" srcOrd="0" destOrd="0" presId="urn:microsoft.com/office/officeart/2005/8/layout/hierarchy2"/>
    <dgm:cxn modelId="{73E8F48B-443D-4169-B9DB-88F7D1FA2679}" type="presParOf" srcId="{C59C1094-FE70-4E5D-B8F2-8723A0BC63CA}" destId="{AAA116C1-CA62-4342-9EAA-EC382BC29E00}" srcOrd="1" destOrd="0" presId="urn:microsoft.com/office/officeart/2005/8/layout/hierarchy2"/>
    <dgm:cxn modelId="{A8A49121-62D1-4113-AB4F-B96F6EC8AE8B}" type="presParOf" srcId="{AAA116C1-CA62-4342-9EAA-EC382BC29E00}" destId="{53CDE66F-106B-4329-AEF6-1E75E496742A}" srcOrd="0" destOrd="0" presId="urn:microsoft.com/office/officeart/2005/8/layout/hierarchy2"/>
    <dgm:cxn modelId="{DAD591AD-DBCD-4589-A6D8-EB78A78D8190}" type="presParOf" srcId="{AAA116C1-CA62-4342-9EAA-EC382BC29E00}" destId="{45F6F893-291A-4DA2-A254-87E2597D9E5A}" srcOrd="1" destOrd="0" presId="urn:microsoft.com/office/officeart/2005/8/layout/hierarchy2"/>
    <dgm:cxn modelId="{5FD23549-8CC9-4AFB-A15A-E75B609FA03F}" type="presParOf" srcId="{C59C1094-FE70-4E5D-B8F2-8723A0BC63CA}" destId="{2F011DF2-63C4-4F0F-8F52-C47842344F37}" srcOrd="2" destOrd="0" presId="urn:microsoft.com/office/officeart/2005/8/layout/hierarchy2"/>
    <dgm:cxn modelId="{379258C3-950F-4D6E-B92D-8AE222759598}" type="presParOf" srcId="{2F011DF2-63C4-4F0F-8F52-C47842344F37}" destId="{910B1AB6-2D02-4CCC-AEAC-3A69D093AF17}" srcOrd="0" destOrd="0" presId="urn:microsoft.com/office/officeart/2005/8/layout/hierarchy2"/>
    <dgm:cxn modelId="{408B4666-ACC0-4D42-83C1-9EEE1BCDCA25}" type="presParOf" srcId="{C59C1094-FE70-4E5D-B8F2-8723A0BC63CA}" destId="{B906FC56-1C41-43D2-B6EC-DDB93C2738F8}" srcOrd="3" destOrd="0" presId="urn:microsoft.com/office/officeart/2005/8/layout/hierarchy2"/>
    <dgm:cxn modelId="{CACB7027-9389-4935-AAF9-7194589D0282}" type="presParOf" srcId="{B906FC56-1C41-43D2-B6EC-DDB93C2738F8}" destId="{2ACC305E-2F27-4A5F-B1CE-8CF809003831}" srcOrd="0" destOrd="0" presId="urn:microsoft.com/office/officeart/2005/8/layout/hierarchy2"/>
    <dgm:cxn modelId="{86EBBED9-2721-4DF2-BC01-7867C4CDD1EF}" type="presParOf" srcId="{B906FC56-1C41-43D2-B6EC-DDB93C2738F8}" destId="{B1234895-D839-4D3E-B650-2D29B8564414}" srcOrd="1" destOrd="0" presId="urn:microsoft.com/office/officeart/2005/8/layout/hierarchy2"/>
    <dgm:cxn modelId="{87EC7D20-806B-4954-9A16-3EEDC34EE1F3}" type="presParOf" srcId="{EE73BB1F-6446-439A-A5A2-38F2C939875E}" destId="{478C0C11-F2F8-4A5A-BA93-7F96C366D18D}" srcOrd="2" destOrd="0" presId="urn:microsoft.com/office/officeart/2005/8/layout/hierarchy2"/>
    <dgm:cxn modelId="{4BF03B08-8907-4635-902A-EBE3CF391D83}" type="presParOf" srcId="{478C0C11-F2F8-4A5A-BA93-7F96C366D18D}" destId="{4E830B65-7BEE-4679-9C9B-26A4EF771B41}" srcOrd="0" destOrd="0" presId="urn:microsoft.com/office/officeart/2005/8/layout/hierarchy2"/>
    <dgm:cxn modelId="{72FF31BF-76A4-4C3F-890C-207AFDE44423}" type="presParOf" srcId="{EE73BB1F-6446-439A-A5A2-38F2C939875E}" destId="{DB11A196-7078-477C-85A3-368740F7E770}" srcOrd="3" destOrd="0" presId="urn:microsoft.com/office/officeart/2005/8/layout/hierarchy2"/>
    <dgm:cxn modelId="{768BB424-7DAF-4E30-9A21-D32A0A3D38D2}" type="presParOf" srcId="{DB11A196-7078-477C-85A3-368740F7E770}" destId="{898CFBE0-2FCC-4E18-8E36-E68AE8D4E876}" srcOrd="0" destOrd="0" presId="urn:microsoft.com/office/officeart/2005/8/layout/hierarchy2"/>
    <dgm:cxn modelId="{D019CBD0-BFC5-404F-8DFE-C7B564940C6E}" type="presParOf" srcId="{DB11A196-7078-477C-85A3-368740F7E770}" destId="{AADC9905-F52F-4C53-BA84-42AF1BC035E0}" srcOrd="1" destOrd="0" presId="urn:microsoft.com/office/officeart/2005/8/layout/hierarchy2"/>
    <dgm:cxn modelId="{3E328CB8-1D81-4B31-9AF3-B1A1010483C8}" type="presParOf" srcId="{AADC9905-F52F-4C53-BA84-42AF1BC035E0}" destId="{A44ACB86-8B4E-444E-9689-DEC0CE5824C2}" srcOrd="0" destOrd="0" presId="urn:microsoft.com/office/officeart/2005/8/layout/hierarchy2"/>
    <dgm:cxn modelId="{462AA0FF-EB03-4E54-BE51-38BBAB9FDCFF}" type="presParOf" srcId="{A44ACB86-8B4E-444E-9689-DEC0CE5824C2}" destId="{0FC4DF66-0D73-48CC-A5DF-451DBFF7B9F8}" srcOrd="0" destOrd="0" presId="urn:microsoft.com/office/officeart/2005/8/layout/hierarchy2"/>
    <dgm:cxn modelId="{C7D5D58E-A7FE-42E4-B1FD-480E212CE907}" type="presParOf" srcId="{AADC9905-F52F-4C53-BA84-42AF1BC035E0}" destId="{6E270C40-6DD6-4E94-8CAF-E6FC693D56CA}" srcOrd="1" destOrd="0" presId="urn:microsoft.com/office/officeart/2005/8/layout/hierarchy2"/>
    <dgm:cxn modelId="{D8B01F59-A9D4-428F-A1F5-A74377B6F1A2}" type="presParOf" srcId="{6E270C40-6DD6-4E94-8CAF-E6FC693D56CA}" destId="{CC59DCF9-C801-4CE6-A417-8ECFE5F43E80}" srcOrd="0" destOrd="0" presId="urn:microsoft.com/office/officeart/2005/8/layout/hierarchy2"/>
    <dgm:cxn modelId="{B4D6C861-0AB0-4FED-B7B1-7F2D4555EB34}" type="presParOf" srcId="{6E270C40-6DD6-4E94-8CAF-E6FC693D56CA}" destId="{93190591-36AF-4BEA-AC82-2EC4833C1AB9}" srcOrd="1" destOrd="0" presId="urn:microsoft.com/office/officeart/2005/8/layout/hierarchy2"/>
  </dgm:cxnLst>
  <dgm:bg/>
  <dgm:whole/>
</dgm:dataModel>
</file>

<file path=ppt/diagrams/data15.xml><?xml version="1.0" encoding="utf-8"?>
<dgm:dataModel xmlns:dgm="http://schemas.openxmlformats.org/drawingml/2006/diagram" xmlns:a="http://schemas.openxmlformats.org/drawingml/2006/main">
  <dgm:ptLst>
    <dgm:pt modelId="{90FF4C21-D693-4E99-A8D6-AF29718892D4}"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GB"/>
        </a:p>
      </dgm:t>
    </dgm:pt>
    <dgm:pt modelId="{D2E93297-B991-40FE-A212-5C6ADBF47223}">
      <dgm:prSet/>
      <dgm:spPr/>
      <dgm:t>
        <a:bodyPr/>
        <a:lstStyle/>
        <a:p>
          <a:pPr rtl="0"/>
          <a:r>
            <a:rPr lang="en-GB" dirty="0" smtClean="0"/>
            <a:t>Quicker response</a:t>
          </a:r>
          <a:endParaRPr lang="ar-LB" dirty="0"/>
        </a:p>
      </dgm:t>
    </dgm:pt>
    <dgm:pt modelId="{79602227-2C93-4C1C-94AB-2B86197BEDBD}" type="parTrans" cxnId="{3C082D15-74E9-4FE7-BD51-490E4D18F33C}">
      <dgm:prSet/>
      <dgm:spPr/>
      <dgm:t>
        <a:bodyPr/>
        <a:lstStyle/>
        <a:p>
          <a:endParaRPr lang="en-GB"/>
        </a:p>
      </dgm:t>
    </dgm:pt>
    <dgm:pt modelId="{93A15F04-3485-4924-8F93-D113D1F0F92C}" type="sibTrans" cxnId="{3C082D15-74E9-4FE7-BD51-490E4D18F33C}">
      <dgm:prSet/>
      <dgm:spPr/>
      <dgm:t>
        <a:bodyPr/>
        <a:lstStyle/>
        <a:p>
          <a:endParaRPr lang="en-GB"/>
        </a:p>
      </dgm:t>
    </dgm:pt>
    <dgm:pt modelId="{638BD086-FAA0-4541-BFBD-86973ECA128A}">
      <dgm:prSet/>
      <dgm:spPr/>
      <dgm:t>
        <a:bodyPr/>
        <a:lstStyle/>
        <a:p>
          <a:pPr rtl="0"/>
          <a:r>
            <a:rPr lang="en-GB" dirty="0" smtClean="0"/>
            <a:t>Less frequent dosing</a:t>
          </a:r>
          <a:endParaRPr lang="en-GB" dirty="0"/>
        </a:p>
      </dgm:t>
    </dgm:pt>
    <dgm:pt modelId="{F042B3C6-0A37-4581-95BB-5BB7B08B6319}" type="parTrans" cxnId="{D8B0E380-3981-4982-8AC5-89A1261676C2}">
      <dgm:prSet/>
      <dgm:spPr/>
      <dgm:t>
        <a:bodyPr/>
        <a:lstStyle/>
        <a:p>
          <a:endParaRPr lang="en-GB"/>
        </a:p>
      </dgm:t>
    </dgm:pt>
    <dgm:pt modelId="{6A9AF105-47F8-4F5C-A183-A457C44F8127}" type="sibTrans" cxnId="{D8B0E380-3981-4982-8AC5-89A1261676C2}">
      <dgm:prSet/>
      <dgm:spPr/>
      <dgm:t>
        <a:bodyPr/>
        <a:lstStyle/>
        <a:p>
          <a:endParaRPr lang="en-GB"/>
        </a:p>
      </dgm:t>
    </dgm:pt>
    <dgm:pt modelId="{70FD9773-3FA9-4C58-AA8F-1E57C23D135A}" type="pres">
      <dgm:prSet presAssocID="{90FF4C21-D693-4E99-A8D6-AF29718892D4}" presName="compositeShape" presStyleCnt="0">
        <dgm:presLayoutVars>
          <dgm:chMax val="7"/>
          <dgm:dir/>
          <dgm:resizeHandles val="exact"/>
        </dgm:presLayoutVars>
      </dgm:prSet>
      <dgm:spPr/>
      <dgm:t>
        <a:bodyPr/>
        <a:lstStyle/>
        <a:p>
          <a:endParaRPr lang="en-GB"/>
        </a:p>
      </dgm:t>
    </dgm:pt>
    <dgm:pt modelId="{1020BE81-7A29-449E-9F7C-5D591EC6D786}" type="pres">
      <dgm:prSet presAssocID="{D2E93297-B991-40FE-A212-5C6ADBF47223}" presName="circ1" presStyleLbl="vennNode1" presStyleIdx="0" presStyleCnt="2"/>
      <dgm:spPr/>
      <dgm:t>
        <a:bodyPr/>
        <a:lstStyle/>
        <a:p>
          <a:endParaRPr lang="en-GB"/>
        </a:p>
      </dgm:t>
    </dgm:pt>
    <dgm:pt modelId="{2CBE38E4-BA8E-46DE-A1E4-3161EE89450B}" type="pres">
      <dgm:prSet presAssocID="{D2E93297-B991-40FE-A212-5C6ADBF47223}" presName="circ1Tx" presStyleLbl="revTx" presStyleIdx="0" presStyleCnt="0">
        <dgm:presLayoutVars>
          <dgm:chMax val="0"/>
          <dgm:chPref val="0"/>
          <dgm:bulletEnabled val="1"/>
        </dgm:presLayoutVars>
      </dgm:prSet>
      <dgm:spPr/>
      <dgm:t>
        <a:bodyPr/>
        <a:lstStyle/>
        <a:p>
          <a:endParaRPr lang="en-GB"/>
        </a:p>
      </dgm:t>
    </dgm:pt>
    <dgm:pt modelId="{63D9CCA6-BF32-4FE9-9F51-54179914A0C4}" type="pres">
      <dgm:prSet presAssocID="{638BD086-FAA0-4541-BFBD-86973ECA128A}" presName="circ2" presStyleLbl="vennNode1" presStyleIdx="1" presStyleCnt="2"/>
      <dgm:spPr/>
      <dgm:t>
        <a:bodyPr/>
        <a:lstStyle/>
        <a:p>
          <a:endParaRPr lang="en-GB"/>
        </a:p>
      </dgm:t>
    </dgm:pt>
    <dgm:pt modelId="{32BB4ADB-4FBA-429F-B829-346E27FF5F3A}" type="pres">
      <dgm:prSet presAssocID="{638BD086-FAA0-4541-BFBD-86973ECA128A}" presName="circ2Tx" presStyleLbl="revTx" presStyleIdx="0" presStyleCnt="0">
        <dgm:presLayoutVars>
          <dgm:chMax val="0"/>
          <dgm:chPref val="0"/>
          <dgm:bulletEnabled val="1"/>
        </dgm:presLayoutVars>
      </dgm:prSet>
      <dgm:spPr/>
      <dgm:t>
        <a:bodyPr/>
        <a:lstStyle/>
        <a:p>
          <a:endParaRPr lang="en-GB"/>
        </a:p>
      </dgm:t>
    </dgm:pt>
  </dgm:ptLst>
  <dgm:cxnLst>
    <dgm:cxn modelId="{931D4741-EA86-4AEB-9EBD-51425E77B710}" type="presOf" srcId="{D2E93297-B991-40FE-A212-5C6ADBF47223}" destId="{1020BE81-7A29-449E-9F7C-5D591EC6D786}" srcOrd="0" destOrd="0" presId="urn:microsoft.com/office/officeart/2005/8/layout/venn1"/>
    <dgm:cxn modelId="{3C082D15-74E9-4FE7-BD51-490E4D18F33C}" srcId="{90FF4C21-D693-4E99-A8D6-AF29718892D4}" destId="{D2E93297-B991-40FE-A212-5C6ADBF47223}" srcOrd="0" destOrd="0" parTransId="{79602227-2C93-4C1C-94AB-2B86197BEDBD}" sibTransId="{93A15F04-3485-4924-8F93-D113D1F0F92C}"/>
    <dgm:cxn modelId="{F175110C-181C-4709-A63E-492D5C8A50FF}" type="presOf" srcId="{D2E93297-B991-40FE-A212-5C6ADBF47223}" destId="{2CBE38E4-BA8E-46DE-A1E4-3161EE89450B}" srcOrd="1" destOrd="0" presId="urn:microsoft.com/office/officeart/2005/8/layout/venn1"/>
    <dgm:cxn modelId="{B4787C19-1F57-4CB8-BD6D-28C7BD104BAB}" type="presOf" srcId="{638BD086-FAA0-4541-BFBD-86973ECA128A}" destId="{32BB4ADB-4FBA-429F-B829-346E27FF5F3A}" srcOrd="1" destOrd="0" presId="urn:microsoft.com/office/officeart/2005/8/layout/venn1"/>
    <dgm:cxn modelId="{379640CE-F827-457B-80E3-71D4ECA8C877}" type="presOf" srcId="{90FF4C21-D693-4E99-A8D6-AF29718892D4}" destId="{70FD9773-3FA9-4C58-AA8F-1E57C23D135A}" srcOrd="0" destOrd="0" presId="urn:microsoft.com/office/officeart/2005/8/layout/venn1"/>
    <dgm:cxn modelId="{D8B0E380-3981-4982-8AC5-89A1261676C2}" srcId="{90FF4C21-D693-4E99-A8D6-AF29718892D4}" destId="{638BD086-FAA0-4541-BFBD-86973ECA128A}" srcOrd="1" destOrd="0" parTransId="{F042B3C6-0A37-4581-95BB-5BB7B08B6319}" sibTransId="{6A9AF105-47F8-4F5C-A183-A457C44F8127}"/>
    <dgm:cxn modelId="{6E4393BA-32AA-46E7-BAAC-31D66724B594}" type="presOf" srcId="{638BD086-FAA0-4541-BFBD-86973ECA128A}" destId="{63D9CCA6-BF32-4FE9-9F51-54179914A0C4}" srcOrd="0" destOrd="0" presId="urn:microsoft.com/office/officeart/2005/8/layout/venn1"/>
    <dgm:cxn modelId="{8100C60B-4DDF-45B6-9BC1-0988DB55C243}" type="presParOf" srcId="{70FD9773-3FA9-4C58-AA8F-1E57C23D135A}" destId="{1020BE81-7A29-449E-9F7C-5D591EC6D786}" srcOrd="0" destOrd="0" presId="urn:microsoft.com/office/officeart/2005/8/layout/venn1"/>
    <dgm:cxn modelId="{7C91DD58-957C-4E1E-9984-9BAF28E1DC05}" type="presParOf" srcId="{70FD9773-3FA9-4C58-AA8F-1E57C23D135A}" destId="{2CBE38E4-BA8E-46DE-A1E4-3161EE89450B}" srcOrd="1" destOrd="0" presId="urn:microsoft.com/office/officeart/2005/8/layout/venn1"/>
    <dgm:cxn modelId="{0464BC50-F9CF-4A7C-988A-B97AD59FBA09}" type="presParOf" srcId="{70FD9773-3FA9-4C58-AA8F-1E57C23D135A}" destId="{63D9CCA6-BF32-4FE9-9F51-54179914A0C4}" srcOrd="2" destOrd="0" presId="urn:microsoft.com/office/officeart/2005/8/layout/venn1"/>
    <dgm:cxn modelId="{94AC9EF7-A7AF-485D-A128-1F0A4D3B8939}" type="presParOf" srcId="{70FD9773-3FA9-4C58-AA8F-1E57C23D135A}" destId="{32BB4ADB-4FBA-429F-B829-346E27FF5F3A}" srcOrd="3" destOrd="0" presId="urn:microsoft.com/office/officeart/2005/8/layout/venn1"/>
  </dgm:cxnLst>
  <dgm:bg/>
  <dgm:whole/>
</dgm:dataModel>
</file>

<file path=ppt/diagrams/data16.xml><?xml version="1.0" encoding="utf-8"?>
<dgm:dataModel xmlns:dgm="http://schemas.openxmlformats.org/drawingml/2006/diagram" xmlns:a="http://schemas.openxmlformats.org/drawingml/2006/main">
  <dgm:ptLst>
    <dgm:pt modelId="{04785553-7D6D-4C73-8DDE-1AC1C15FFFD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9BB19A05-A433-4CC1-8E37-27FBC54754F4}">
      <dgm:prSet phldrT="[Text]"/>
      <dgm:spPr>
        <a:solidFill>
          <a:schemeClr val="tx2">
            <a:lumMod val="40000"/>
            <a:lumOff val="60000"/>
          </a:schemeClr>
        </a:solidFill>
      </dgm:spPr>
      <dgm:t>
        <a:bodyPr/>
        <a:lstStyle/>
        <a:p>
          <a:pPr rtl="0"/>
          <a:r>
            <a:rPr lang="en-US" dirty="0" smtClean="0"/>
            <a:t>Severe </a:t>
          </a:r>
          <a:r>
            <a:rPr lang="en-US" dirty="0" err="1" smtClean="0"/>
            <a:t>hemmorrhage</a:t>
          </a:r>
          <a:endParaRPr lang="en-GB" dirty="0"/>
        </a:p>
      </dgm:t>
    </dgm:pt>
    <dgm:pt modelId="{48ECFC78-3DD3-4ABF-9950-BCC46C0F858F}" type="parTrans" cxnId="{81A80557-BE85-4434-869C-A06E44DCDA15}">
      <dgm:prSet/>
      <dgm:spPr/>
      <dgm:t>
        <a:bodyPr/>
        <a:lstStyle/>
        <a:p>
          <a:endParaRPr lang="en-GB"/>
        </a:p>
      </dgm:t>
    </dgm:pt>
    <dgm:pt modelId="{7C9E984D-5AF9-4783-B26A-FBA173FDBF3B}" type="sibTrans" cxnId="{81A80557-BE85-4434-869C-A06E44DCDA15}">
      <dgm:prSet/>
      <dgm:spPr/>
      <dgm:t>
        <a:bodyPr/>
        <a:lstStyle/>
        <a:p>
          <a:endParaRPr lang="en-GB"/>
        </a:p>
      </dgm:t>
    </dgm:pt>
    <dgm:pt modelId="{475F10D6-893D-499A-B545-9B61F2251C5C}">
      <dgm:prSet phldrT="[Text]"/>
      <dgm:spPr>
        <a:solidFill>
          <a:schemeClr val="tx2">
            <a:lumMod val="60000"/>
            <a:lumOff val="40000"/>
          </a:schemeClr>
        </a:solidFill>
      </dgm:spPr>
      <dgm:t>
        <a:bodyPr/>
        <a:lstStyle/>
        <a:p>
          <a:pPr rtl="0"/>
          <a:r>
            <a:rPr lang="en-US" dirty="0" smtClean="0"/>
            <a:t>Perforation</a:t>
          </a:r>
          <a:endParaRPr lang="en-GB" dirty="0"/>
        </a:p>
      </dgm:t>
    </dgm:pt>
    <dgm:pt modelId="{6D45FE55-712D-48BD-9A6F-44A4B13C7E88}" type="parTrans" cxnId="{B7023F54-EFED-4DB7-95D1-940AD6506065}">
      <dgm:prSet/>
      <dgm:spPr/>
      <dgm:t>
        <a:bodyPr/>
        <a:lstStyle/>
        <a:p>
          <a:endParaRPr lang="en-GB"/>
        </a:p>
      </dgm:t>
    </dgm:pt>
    <dgm:pt modelId="{08EAA990-7605-46FF-B9BA-CEFE898A1475}" type="sibTrans" cxnId="{B7023F54-EFED-4DB7-95D1-940AD6506065}">
      <dgm:prSet/>
      <dgm:spPr/>
      <dgm:t>
        <a:bodyPr/>
        <a:lstStyle/>
        <a:p>
          <a:endParaRPr lang="en-GB"/>
        </a:p>
      </dgm:t>
    </dgm:pt>
    <dgm:pt modelId="{6F505457-B677-415C-B989-CC00311B045A}">
      <dgm:prSet phldrT="[Text]"/>
      <dgm:spPr/>
      <dgm:t>
        <a:bodyPr/>
        <a:lstStyle/>
        <a:p>
          <a:pPr rtl="0"/>
          <a:r>
            <a:rPr lang="en-US" dirty="0" smtClean="0"/>
            <a:t>Carcinoma/ High grade dysplasia</a:t>
          </a:r>
          <a:endParaRPr lang="en-GB" dirty="0"/>
        </a:p>
      </dgm:t>
    </dgm:pt>
    <dgm:pt modelId="{3D61692B-AC46-4D29-BACF-5421B3BD4858}" type="parTrans" cxnId="{6318D3BC-2726-4CDB-8ACB-318A1E982206}">
      <dgm:prSet/>
      <dgm:spPr/>
      <dgm:t>
        <a:bodyPr/>
        <a:lstStyle/>
        <a:p>
          <a:endParaRPr lang="en-GB"/>
        </a:p>
      </dgm:t>
    </dgm:pt>
    <dgm:pt modelId="{EC55F86E-3E50-40FE-BC5E-09C45FF193F6}" type="sibTrans" cxnId="{6318D3BC-2726-4CDB-8ACB-318A1E982206}">
      <dgm:prSet/>
      <dgm:spPr/>
      <dgm:t>
        <a:bodyPr/>
        <a:lstStyle/>
        <a:p>
          <a:endParaRPr lang="en-GB"/>
        </a:p>
      </dgm:t>
    </dgm:pt>
    <dgm:pt modelId="{478EBC98-3231-4F71-82C9-B3D8F6651ED8}">
      <dgm:prSet phldrT="[Text]"/>
      <dgm:spPr/>
      <dgm:t>
        <a:bodyPr/>
        <a:lstStyle/>
        <a:p>
          <a:pPr rtl="0"/>
          <a:r>
            <a:rPr lang="en-US" dirty="0" smtClean="0"/>
            <a:t>Toxic </a:t>
          </a:r>
          <a:r>
            <a:rPr lang="en-US" dirty="0" err="1" smtClean="0"/>
            <a:t>megacolon</a:t>
          </a:r>
          <a:r>
            <a:rPr lang="en-US" dirty="0" smtClean="0"/>
            <a:t>  unresponsive to maximal medical therapy</a:t>
          </a:r>
          <a:endParaRPr lang="en-GB" dirty="0"/>
        </a:p>
      </dgm:t>
    </dgm:pt>
    <dgm:pt modelId="{935B0753-AA79-4A2D-B46D-E83D975A0CAD}" type="parTrans" cxnId="{B90802E9-A923-4A3D-81C0-108BAD0A4565}">
      <dgm:prSet/>
      <dgm:spPr/>
      <dgm:t>
        <a:bodyPr/>
        <a:lstStyle/>
        <a:p>
          <a:endParaRPr lang="en-GB"/>
        </a:p>
      </dgm:t>
    </dgm:pt>
    <dgm:pt modelId="{520A8C4A-CFAB-41AC-BBEF-0A73BE6EE4D6}" type="sibTrans" cxnId="{B90802E9-A923-4A3D-81C0-108BAD0A4565}">
      <dgm:prSet/>
      <dgm:spPr/>
      <dgm:t>
        <a:bodyPr/>
        <a:lstStyle/>
        <a:p>
          <a:endParaRPr lang="en-GB"/>
        </a:p>
      </dgm:t>
    </dgm:pt>
    <dgm:pt modelId="{A915C673-8ED4-48D1-A1DB-A9B3CB447331}">
      <dgm:prSet phldrT="[Text]"/>
      <dgm:spPr/>
      <dgm:t>
        <a:bodyPr/>
        <a:lstStyle/>
        <a:p>
          <a:pPr rtl="0"/>
          <a:r>
            <a:rPr lang="en-US" dirty="0" smtClean="0"/>
            <a:t>Medically intractable symptoms</a:t>
          </a:r>
          <a:endParaRPr lang="en-GB" dirty="0"/>
        </a:p>
      </dgm:t>
    </dgm:pt>
    <dgm:pt modelId="{67262EEC-8DFF-4D86-B326-E8589C944D57}" type="parTrans" cxnId="{0A70D817-A71D-4281-8127-D43F4E0E8EB6}">
      <dgm:prSet/>
      <dgm:spPr/>
      <dgm:t>
        <a:bodyPr/>
        <a:lstStyle/>
        <a:p>
          <a:endParaRPr lang="en-GB"/>
        </a:p>
      </dgm:t>
    </dgm:pt>
    <dgm:pt modelId="{A01CA378-588E-401F-9480-0AF7600C3E63}" type="sibTrans" cxnId="{0A70D817-A71D-4281-8127-D43F4E0E8EB6}">
      <dgm:prSet/>
      <dgm:spPr/>
      <dgm:t>
        <a:bodyPr/>
        <a:lstStyle/>
        <a:p>
          <a:endParaRPr lang="en-GB"/>
        </a:p>
      </dgm:t>
    </dgm:pt>
    <dgm:pt modelId="{2EC671C5-438D-4619-8CFB-0E3D4CC86AF7}" type="pres">
      <dgm:prSet presAssocID="{04785553-7D6D-4C73-8DDE-1AC1C15FFFDB}" presName="diagram" presStyleCnt="0">
        <dgm:presLayoutVars>
          <dgm:dir/>
          <dgm:resizeHandles val="exact"/>
        </dgm:presLayoutVars>
      </dgm:prSet>
      <dgm:spPr/>
      <dgm:t>
        <a:bodyPr/>
        <a:lstStyle/>
        <a:p>
          <a:endParaRPr lang="en-GB"/>
        </a:p>
      </dgm:t>
    </dgm:pt>
    <dgm:pt modelId="{D7A23048-8A08-4913-93C7-C1B1185ED995}" type="pres">
      <dgm:prSet presAssocID="{9BB19A05-A433-4CC1-8E37-27FBC54754F4}" presName="node" presStyleLbl="node1" presStyleIdx="0" presStyleCnt="5">
        <dgm:presLayoutVars>
          <dgm:bulletEnabled val="1"/>
        </dgm:presLayoutVars>
      </dgm:prSet>
      <dgm:spPr/>
      <dgm:t>
        <a:bodyPr/>
        <a:lstStyle/>
        <a:p>
          <a:endParaRPr lang="en-GB"/>
        </a:p>
      </dgm:t>
    </dgm:pt>
    <dgm:pt modelId="{54217A62-0E59-4CC6-83EF-79DE71E5F853}" type="pres">
      <dgm:prSet presAssocID="{7C9E984D-5AF9-4783-B26A-FBA173FDBF3B}" presName="sibTrans" presStyleCnt="0"/>
      <dgm:spPr/>
    </dgm:pt>
    <dgm:pt modelId="{A50D0C7C-316E-4F2C-8443-5C2A04097BA1}" type="pres">
      <dgm:prSet presAssocID="{475F10D6-893D-499A-B545-9B61F2251C5C}" presName="node" presStyleLbl="node1" presStyleIdx="1" presStyleCnt="5">
        <dgm:presLayoutVars>
          <dgm:bulletEnabled val="1"/>
        </dgm:presLayoutVars>
      </dgm:prSet>
      <dgm:spPr/>
      <dgm:t>
        <a:bodyPr/>
        <a:lstStyle/>
        <a:p>
          <a:endParaRPr lang="en-GB"/>
        </a:p>
      </dgm:t>
    </dgm:pt>
    <dgm:pt modelId="{43F9FC51-F619-4BEA-AB03-A54F3F063DC3}" type="pres">
      <dgm:prSet presAssocID="{08EAA990-7605-46FF-B9BA-CEFE898A1475}" presName="sibTrans" presStyleCnt="0"/>
      <dgm:spPr/>
    </dgm:pt>
    <dgm:pt modelId="{FE8C30D3-F90E-4C8B-9153-71A3AB2DE27D}" type="pres">
      <dgm:prSet presAssocID="{6F505457-B677-415C-B989-CC00311B045A}" presName="node" presStyleLbl="node1" presStyleIdx="2" presStyleCnt="5">
        <dgm:presLayoutVars>
          <dgm:bulletEnabled val="1"/>
        </dgm:presLayoutVars>
      </dgm:prSet>
      <dgm:spPr/>
      <dgm:t>
        <a:bodyPr/>
        <a:lstStyle/>
        <a:p>
          <a:endParaRPr lang="en-GB"/>
        </a:p>
      </dgm:t>
    </dgm:pt>
    <dgm:pt modelId="{D0079A76-765F-492E-8F0E-2B21C5AEAB14}" type="pres">
      <dgm:prSet presAssocID="{EC55F86E-3E50-40FE-BC5E-09C45FF193F6}" presName="sibTrans" presStyleCnt="0"/>
      <dgm:spPr/>
    </dgm:pt>
    <dgm:pt modelId="{36BF9C5F-E94A-4599-9911-89B47704E10B}" type="pres">
      <dgm:prSet presAssocID="{478EBC98-3231-4F71-82C9-B3D8F6651ED8}" presName="node" presStyleLbl="node1" presStyleIdx="3" presStyleCnt="5">
        <dgm:presLayoutVars>
          <dgm:bulletEnabled val="1"/>
        </dgm:presLayoutVars>
      </dgm:prSet>
      <dgm:spPr/>
      <dgm:t>
        <a:bodyPr/>
        <a:lstStyle/>
        <a:p>
          <a:endParaRPr lang="en-GB"/>
        </a:p>
      </dgm:t>
    </dgm:pt>
    <dgm:pt modelId="{7F8AACF9-342E-48D5-8F11-039E322E3F39}" type="pres">
      <dgm:prSet presAssocID="{520A8C4A-CFAB-41AC-BBEF-0A73BE6EE4D6}" presName="sibTrans" presStyleCnt="0"/>
      <dgm:spPr/>
    </dgm:pt>
    <dgm:pt modelId="{D990BF0C-3E1B-4565-8C1A-E9C3855C1C29}" type="pres">
      <dgm:prSet presAssocID="{A915C673-8ED4-48D1-A1DB-A9B3CB447331}" presName="node" presStyleLbl="node1" presStyleIdx="4" presStyleCnt="5">
        <dgm:presLayoutVars>
          <dgm:bulletEnabled val="1"/>
        </dgm:presLayoutVars>
      </dgm:prSet>
      <dgm:spPr/>
      <dgm:t>
        <a:bodyPr/>
        <a:lstStyle/>
        <a:p>
          <a:endParaRPr lang="en-GB"/>
        </a:p>
      </dgm:t>
    </dgm:pt>
  </dgm:ptLst>
  <dgm:cxnLst>
    <dgm:cxn modelId="{EDE54647-8A22-4638-91AC-C47CECD2B441}" type="presOf" srcId="{478EBC98-3231-4F71-82C9-B3D8F6651ED8}" destId="{36BF9C5F-E94A-4599-9911-89B47704E10B}" srcOrd="0" destOrd="0" presId="urn:microsoft.com/office/officeart/2005/8/layout/default"/>
    <dgm:cxn modelId="{66580635-B123-41B4-B7E3-0EB5312A5DB0}" type="presOf" srcId="{475F10D6-893D-499A-B545-9B61F2251C5C}" destId="{A50D0C7C-316E-4F2C-8443-5C2A04097BA1}" srcOrd="0" destOrd="0" presId="urn:microsoft.com/office/officeart/2005/8/layout/default"/>
    <dgm:cxn modelId="{6318D3BC-2726-4CDB-8ACB-318A1E982206}" srcId="{04785553-7D6D-4C73-8DDE-1AC1C15FFFDB}" destId="{6F505457-B677-415C-B989-CC00311B045A}" srcOrd="2" destOrd="0" parTransId="{3D61692B-AC46-4D29-BACF-5421B3BD4858}" sibTransId="{EC55F86E-3E50-40FE-BC5E-09C45FF193F6}"/>
    <dgm:cxn modelId="{4CAC7FD4-7A13-454E-B67C-B12B37CBC353}" type="presOf" srcId="{9BB19A05-A433-4CC1-8E37-27FBC54754F4}" destId="{D7A23048-8A08-4913-93C7-C1B1185ED995}" srcOrd="0" destOrd="0" presId="urn:microsoft.com/office/officeart/2005/8/layout/default"/>
    <dgm:cxn modelId="{B7023F54-EFED-4DB7-95D1-940AD6506065}" srcId="{04785553-7D6D-4C73-8DDE-1AC1C15FFFDB}" destId="{475F10D6-893D-499A-B545-9B61F2251C5C}" srcOrd="1" destOrd="0" parTransId="{6D45FE55-712D-48BD-9A6F-44A4B13C7E88}" sibTransId="{08EAA990-7605-46FF-B9BA-CEFE898A1475}"/>
    <dgm:cxn modelId="{D7C898FD-360D-4A20-AAC6-7C1EA22935C2}" type="presOf" srcId="{A915C673-8ED4-48D1-A1DB-A9B3CB447331}" destId="{D990BF0C-3E1B-4565-8C1A-E9C3855C1C29}" srcOrd="0" destOrd="0" presId="urn:microsoft.com/office/officeart/2005/8/layout/default"/>
    <dgm:cxn modelId="{81A80557-BE85-4434-869C-A06E44DCDA15}" srcId="{04785553-7D6D-4C73-8DDE-1AC1C15FFFDB}" destId="{9BB19A05-A433-4CC1-8E37-27FBC54754F4}" srcOrd="0" destOrd="0" parTransId="{48ECFC78-3DD3-4ABF-9950-BCC46C0F858F}" sibTransId="{7C9E984D-5AF9-4783-B26A-FBA173FDBF3B}"/>
    <dgm:cxn modelId="{3D62F28D-E46A-45A3-8129-7145B335B482}" type="presOf" srcId="{6F505457-B677-415C-B989-CC00311B045A}" destId="{FE8C30D3-F90E-4C8B-9153-71A3AB2DE27D}" srcOrd="0" destOrd="0" presId="urn:microsoft.com/office/officeart/2005/8/layout/default"/>
    <dgm:cxn modelId="{B90802E9-A923-4A3D-81C0-108BAD0A4565}" srcId="{04785553-7D6D-4C73-8DDE-1AC1C15FFFDB}" destId="{478EBC98-3231-4F71-82C9-B3D8F6651ED8}" srcOrd="3" destOrd="0" parTransId="{935B0753-AA79-4A2D-B46D-E83D975A0CAD}" sibTransId="{520A8C4A-CFAB-41AC-BBEF-0A73BE6EE4D6}"/>
    <dgm:cxn modelId="{0A70D817-A71D-4281-8127-D43F4E0E8EB6}" srcId="{04785553-7D6D-4C73-8DDE-1AC1C15FFFDB}" destId="{A915C673-8ED4-48D1-A1DB-A9B3CB447331}" srcOrd="4" destOrd="0" parTransId="{67262EEC-8DFF-4D86-B326-E8589C944D57}" sibTransId="{A01CA378-588E-401F-9480-0AF7600C3E63}"/>
    <dgm:cxn modelId="{265B0C89-EB5D-4FA1-940B-21EB32699366}" type="presOf" srcId="{04785553-7D6D-4C73-8DDE-1AC1C15FFFDB}" destId="{2EC671C5-438D-4619-8CFB-0E3D4CC86AF7}" srcOrd="0" destOrd="0" presId="urn:microsoft.com/office/officeart/2005/8/layout/default"/>
    <dgm:cxn modelId="{9BABD560-B404-4A47-A206-DC61C47F5569}" type="presParOf" srcId="{2EC671C5-438D-4619-8CFB-0E3D4CC86AF7}" destId="{D7A23048-8A08-4913-93C7-C1B1185ED995}" srcOrd="0" destOrd="0" presId="urn:microsoft.com/office/officeart/2005/8/layout/default"/>
    <dgm:cxn modelId="{1206E5A9-1CDA-44BC-8048-5199C6C4BCC2}" type="presParOf" srcId="{2EC671C5-438D-4619-8CFB-0E3D4CC86AF7}" destId="{54217A62-0E59-4CC6-83EF-79DE71E5F853}" srcOrd="1" destOrd="0" presId="urn:microsoft.com/office/officeart/2005/8/layout/default"/>
    <dgm:cxn modelId="{6B13D2E1-F3EE-4B04-B45E-4B10D0EE2373}" type="presParOf" srcId="{2EC671C5-438D-4619-8CFB-0E3D4CC86AF7}" destId="{A50D0C7C-316E-4F2C-8443-5C2A04097BA1}" srcOrd="2" destOrd="0" presId="urn:microsoft.com/office/officeart/2005/8/layout/default"/>
    <dgm:cxn modelId="{A49060DC-F9D0-4CEA-873C-E412AF61EB58}" type="presParOf" srcId="{2EC671C5-438D-4619-8CFB-0E3D4CC86AF7}" destId="{43F9FC51-F619-4BEA-AB03-A54F3F063DC3}" srcOrd="3" destOrd="0" presId="urn:microsoft.com/office/officeart/2005/8/layout/default"/>
    <dgm:cxn modelId="{8B5A1C04-EBD8-44DF-95FE-ED953DF12857}" type="presParOf" srcId="{2EC671C5-438D-4619-8CFB-0E3D4CC86AF7}" destId="{FE8C30D3-F90E-4C8B-9153-71A3AB2DE27D}" srcOrd="4" destOrd="0" presId="urn:microsoft.com/office/officeart/2005/8/layout/default"/>
    <dgm:cxn modelId="{6BDBB291-8830-448B-B141-F614F52B7E5C}" type="presParOf" srcId="{2EC671C5-438D-4619-8CFB-0E3D4CC86AF7}" destId="{D0079A76-765F-492E-8F0E-2B21C5AEAB14}" srcOrd="5" destOrd="0" presId="urn:microsoft.com/office/officeart/2005/8/layout/default"/>
    <dgm:cxn modelId="{C48C1895-399E-48FE-85AE-EA848511583A}" type="presParOf" srcId="{2EC671C5-438D-4619-8CFB-0E3D4CC86AF7}" destId="{36BF9C5F-E94A-4599-9911-89B47704E10B}" srcOrd="6" destOrd="0" presId="urn:microsoft.com/office/officeart/2005/8/layout/default"/>
    <dgm:cxn modelId="{09E256D3-CADA-49DF-9A99-A516E30182E2}" type="presParOf" srcId="{2EC671C5-438D-4619-8CFB-0E3D4CC86AF7}" destId="{7F8AACF9-342E-48D5-8F11-039E322E3F39}" srcOrd="7" destOrd="0" presId="urn:microsoft.com/office/officeart/2005/8/layout/default"/>
    <dgm:cxn modelId="{9BD70D36-B41F-47CB-984F-1E55EE4148B4}" type="presParOf" srcId="{2EC671C5-438D-4619-8CFB-0E3D4CC86AF7}" destId="{D990BF0C-3E1B-4565-8C1A-E9C3855C1C29}" srcOrd="8" destOrd="0" presId="urn:microsoft.com/office/officeart/2005/8/layout/default"/>
  </dgm:cxnLst>
  <dgm:bg/>
  <dgm:whole/>
</dgm:dataModel>
</file>

<file path=ppt/diagrams/data17.xml><?xml version="1.0" encoding="utf-8"?>
<dgm:dataModel xmlns:dgm="http://schemas.openxmlformats.org/drawingml/2006/diagram" xmlns:a="http://schemas.openxmlformats.org/drawingml/2006/main">
  <dgm:ptLst>
    <dgm:pt modelId="{E4510A96-40C7-4310-AAFC-362E8280331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F368752C-4DED-4DA9-9170-A958648ABB12}">
      <dgm:prSet phldrT="[Text]"/>
      <dgm:spPr/>
      <dgm:t>
        <a:bodyPr/>
        <a:lstStyle/>
        <a:p>
          <a:r>
            <a:rPr lang="en-US" dirty="0" smtClean="0"/>
            <a:t>Stool frequency</a:t>
          </a:r>
          <a:endParaRPr lang="en-GB" dirty="0"/>
        </a:p>
      </dgm:t>
    </dgm:pt>
    <dgm:pt modelId="{666F0C27-0E48-46FC-BEED-8624C51212BF}" type="parTrans" cxnId="{4B4DDD7E-53E4-4027-B095-C43D22A4D190}">
      <dgm:prSet/>
      <dgm:spPr/>
      <dgm:t>
        <a:bodyPr/>
        <a:lstStyle/>
        <a:p>
          <a:endParaRPr lang="en-GB"/>
        </a:p>
      </dgm:t>
    </dgm:pt>
    <dgm:pt modelId="{743D4545-4FFA-49CA-838A-569A9807D6EB}" type="sibTrans" cxnId="{4B4DDD7E-53E4-4027-B095-C43D22A4D190}">
      <dgm:prSet/>
      <dgm:spPr/>
      <dgm:t>
        <a:bodyPr/>
        <a:lstStyle/>
        <a:p>
          <a:endParaRPr lang="en-GB"/>
        </a:p>
      </dgm:t>
    </dgm:pt>
    <dgm:pt modelId="{2CDE58E8-E13A-4454-B976-DF3B4083769F}">
      <dgm:prSet phldrT="[Text]"/>
      <dgm:spPr/>
      <dgm:t>
        <a:bodyPr/>
        <a:lstStyle/>
        <a:p>
          <a:r>
            <a:rPr lang="en-US" dirty="0" smtClean="0"/>
            <a:t>Rectal bleeding</a:t>
          </a:r>
          <a:endParaRPr lang="en-GB" dirty="0"/>
        </a:p>
      </dgm:t>
    </dgm:pt>
    <dgm:pt modelId="{4A6D71F8-329E-4D22-84D1-32C8DAB24A42}" type="parTrans" cxnId="{3367547D-000D-4F1E-9298-E5E335774DC7}">
      <dgm:prSet/>
      <dgm:spPr/>
      <dgm:t>
        <a:bodyPr/>
        <a:lstStyle/>
        <a:p>
          <a:endParaRPr lang="en-GB"/>
        </a:p>
      </dgm:t>
    </dgm:pt>
    <dgm:pt modelId="{E3CC59E7-8305-440B-B049-6A29FB13525F}" type="sibTrans" cxnId="{3367547D-000D-4F1E-9298-E5E335774DC7}">
      <dgm:prSet/>
      <dgm:spPr/>
      <dgm:t>
        <a:bodyPr/>
        <a:lstStyle/>
        <a:p>
          <a:endParaRPr lang="en-GB"/>
        </a:p>
      </dgm:t>
    </dgm:pt>
    <dgm:pt modelId="{F49EADD7-21F9-492E-9AC3-431D264A28EA}">
      <dgm:prSet phldrT="[Text]"/>
      <dgm:spPr/>
      <dgm:t>
        <a:bodyPr/>
        <a:lstStyle/>
        <a:p>
          <a:r>
            <a:rPr lang="en-US" dirty="0" err="1" smtClean="0"/>
            <a:t>Tenesmus</a:t>
          </a:r>
          <a:endParaRPr lang="en-GB" dirty="0"/>
        </a:p>
      </dgm:t>
    </dgm:pt>
    <dgm:pt modelId="{78D2545C-D592-4A6D-A72D-8EF00E5BC2A5}" type="parTrans" cxnId="{963AF473-334A-4D05-A8BD-4A44C18F50B8}">
      <dgm:prSet/>
      <dgm:spPr/>
      <dgm:t>
        <a:bodyPr/>
        <a:lstStyle/>
        <a:p>
          <a:endParaRPr lang="en-GB"/>
        </a:p>
      </dgm:t>
    </dgm:pt>
    <dgm:pt modelId="{07965186-0CBD-46EB-96C2-E18842ABF6F4}" type="sibTrans" cxnId="{963AF473-334A-4D05-A8BD-4A44C18F50B8}">
      <dgm:prSet/>
      <dgm:spPr/>
      <dgm:t>
        <a:bodyPr/>
        <a:lstStyle/>
        <a:p>
          <a:endParaRPr lang="en-GB"/>
        </a:p>
      </dgm:t>
    </dgm:pt>
    <dgm:pt modelId="{AC88133D-B8AB-4FC6-8898-3EC1D04E11F9}">
      <dgm:prSet phldrT="[Text]"/>
      <dgm:spPr/>
      <dgm:t>
        <a:bodyPr/>
        <a:lstStyle/>
        <a:p>
          <a:r>
            <a:rPr lang="en-US" dirty="0" smtClean="0"/>
            <a:t>incontinence</a:t>
          </a:r>
          <a:endParaRPr lang="en-GB" dirty="0"/>
        </a:p>
      </dgm:t>
    </dgm:pt>
    <dgm:pt modelId="{6739F48D-F26C-4A55-AF8A-046F1CEF9FF1}" type="parTrans" cxnId="{9999C5B2-DFF4-4BDB-A292-1F7716911AE5}">
      <dgm:prSet/>
      <dgm:spPr/>
      <dgm:t>
        <a:bodyPr/>
        <a:lstStyle/>
        <a:p>
          <a:endParaRPr lang="en-GB"/>
        </a:p>
      </dgm:t>
    </dgm:pt>
    <dgm:pt modelId="{A61E7202-C434-4000-A773-0E6813B488A5}" type="sibTrans" cxnId="{9999C5B2-DFF4-4BDB-A292-1F7716911AE5}">
      <dgm:prSet/>
      <dgm:spPr/>
      <dgm:t>
        <a:bodyPr/>
        <a:lstStyle/>
        <a:p>
          <a:endParaRPr lang="en-GB"/>
        </a:p>
      </dgm:t>
    </dgm:pt>
    <dgm:pt modelId="{4C9CF85C-3607-412C-8CEC-354F34DF5439}">
      <dgm:prSet phldrT="[Text]"/>
      <dgm:spPr/>
      <dgm:t>
        <a:bodyPr/>
        <a:lstStyle/>
        <a:p>
          <a:r>
            <a:rPr lang="en-US" dirty="0" smtClean="0"/>
            <a:t>urgency</a:t>
          </a:r>
          <a:endParaRPr lang="en-GB" dirty="0"/>
        </a:p>
      </dgm:t>
    </dgm:pt>
    <dgm:pt modelId="{021F5BB1-1B01-4E1F-9583-CBBF04CC4081}" type="parTrans" cxnId="{FA8A97F9-D686-4CCD-98CD-48964E8462DC}">
      <dgm:prSet/>
      <dgm:spPr/>
      <dgm:t>
        <a:bodyPr/>
        <a:lstStyle/>
        <a:p>
          <a:endParaRPr lang="en-GB"/>
        </a:p>
      </dgm:t>
    </dgm:pt>
    <dgm:pt modelId="{9B485A24-0003-4EE4-97EA-24C94BA2B76C}" type="sibTrans" cxnId="{FA8A97F9-D686-4CCD-98CD-48964E8462DC}">
      <dgm:prSet/>
      <dgm:spPr/>
      <dgm:t>
        <a:bodyPr/>
        <a:lstStyle/>
        <a:p>
          <a:endParaRPr lang="en-GB"/>
        </a:p>
      </dgm:t>
    </dgm:pt>
    <dgm:pt modelId="{A1682C58-F60E-4353-B7D5-9C7DCD4659B2}">
      <dgm:prSet/>
      <dgm:spPr/>
      <dgm:t>
        <a:bodyPr/>
        <a:lstStyle/>
        <a:p>
          <a:r>
            <a:rPr lang="en-US" dirty="0" smtClean="0"/>
            <a:t>Abdominal pain</a:t>
          </a:r>
          <a:endParaRPr lang="en-GB" dirty="0"/>
        </a:p>
      </dgm:t>
    </dgm:pt>
    <dgm:pt modelId="{CB3BF7C7-BECF-41ED-9114-5782BAB269ED}" type="parTrans" cxnId="{008A2B01-1641-4D83-81FC-8E5EF5D9F1D7}">
      <dgm:prSet/>
      <dgm:spPr/>
      <dgm:t>
        <a:bodyPr/>
        <a:lstStyle/>
        <a:p>
          <a:endParaRPr lang="en-GB"/>
        </a:p>
      </dgm:t>
    </dgm:pt>
    <dgm:pt modelId="{C001F1BD-0532-456E-8614-F6A89C36923C}" type="sibTrans" cxnId="{008A2B01-1641-4D83-81FC-8E5EF5D9F1D7}">
      <dgm:prSet/>
      <dgm:spPr/>
      <dgm:t>
        <a:bodyPr/>
        <a:lstStyle/>
        <a:p>
          <a:endParaRPr lang="en-GB"/>
        </a:p>
      </dgm:t>
    </dgm:pt>
    <dgm:pt modelId="{4C35FCE7-686E-461A-AF9B-EE9EBECA2117}">
      <dgm:prSet/>
      <dgm:spPr/>
      <dgm:t>
        <a:bodyPr/>
        <a:lstStyle/>
        <a:p>
          <a:r>
            <a:rPr lang="en-US" dirty="0" smtClean="0"/>
            <a:t>Fever</a:t>
          </a:r>
          <a:endParaRPr lang="en-GB" dirty="0"/>
        </a:p>
      </dgm:t>
    </dgm:pt>
    <dgm:pt modelId="{EC28C1EF-41DE-4173-A605-127ADF3C534A}" type="parTrans" cxnId="{C1166D5F-ED69-48C2-8C1B-254AA8835358}">
      <dgm:prSet/>
      <dgm:spPr/>
      <dgm:t>
        <a:bodyPr/>
        <a:lstStyle/>
        <a:p>
          <a:endParaRPr lang="en-GB"/>
        </a:p>
      </dgm:t>
    </dgm:pt>
    <dgm:pt modelId="{160911F7-764E-4778-92A8-C360E1E0EF1D}" type="sibTrans" cxnId="{C1166D5F-ED69-48C2-8C1B-254AA8835358}">
      <dgm:prSet/>
      <dgm:spPr/>
      <dgm:t>
        <a:bodyPr/>
        <a:lstStyle/>
        <a:p>
          <a:endParaRPr lang="en-GB"/>
        </a:p>
      </dgm:t>
    </dgm:pt>
    <dgm:pt modelId="{5B3E9CDB-5AA7-4E84-A539-F805D7FD894A}" type="pres">
      <dgm:prSet presAssocID="{E4510A96-40C7-4310-AAFC-362E8280331E}" presName="diagram" presStyleCnt="0">
        <dgm:presLayoutVars>
          <dgm:dir/>
          <dgm:resizeHandles val="exact"/>
        </dgm:presLayoutVars>
      </dgm:prSet>
      <dgm:spPr/>
      <dgm:t>
        <a:bodyPr/>
        <a:lstStyle/>
        <a:p>
          <a:endParaRPr lang="en-GB"/>
        </a:p>
      </dgm:t>
    </dgm:pt>
    <dgm:pt modelId="{8A4E8AEE-AE34-4359-A53C-2DDE308E4179}" type="pres">
      <dgm:prSet presAssocID="{F368752C-4DED-4DA9-9170-A958648ABB12}" presName="node" presStyleLbl="node1" presStyleIdx="0" presStyleCnt="7">
        <dgm:presLayoutVars>
          <dgm:bulletEnabled val="1"/>
        </dgm:presLayoutVars>
      </dgm:prSet>
      <dgm:spPr/>
      <dgm:t>
        <a:bodyPr/>
        <a:lstStyle/>
        <a:p>
          <a:endParaRPr lang="en-GB"/>
        </a:p>
      </dgm:t>
    </dgm:pt>
    <dgm:pt modelId="{7EC2BC45-EEBB-4D19-9D57-E754E1A400D6}" type="pres">
      <dgm:prSet presAssocID="{743D4545-4FFA-49CA-838A-569A9807D6EB}" presName="sibTrans" presStyleCnt="0"/>
      <dgm:spPr/>
    </dgm:pt>
    <dgm:pt modelId="{1D533145-6924-4CFA-889F-C459B5E71192}" type="pres">
      <dgm:prSet presAssocID="{2CDE58E8-E13A-4454-B976-DF3B4083769F}" presName="node" presStyleLbl="node1" presStyleIdx="1" presStyleCnt="7">
        <dgm:presLayoutVars>
          <dgm:bulletEnabled val="1"/>
        </dgm:presLayoutVars>
      </dgm:prSet>
      <dgm:spPr/>
      <dgm:t>
        <a:bodyPr/>
        <a:lstStyle/>
        <a:p>
          <a:endParaRPr lang="en-GB"/>
        </a:p>
      </dgm:t>
    </dgm:pt>
    <dgm:pt modelId="{215EBD83-8E7E-4878-BC5D-7364B90037C8}" type="pres">
      <dgm:prSet presAssocID="{E3CC59E7-8305-440B-B049-6A29FB13525F}" presName="sibTrans" presStyleCnt="0"/>
      <dgm:spPr/>
    </dgm:pt>
    <dgm:pt modelId="{D9B0FD06-E573-4507-965F-33FB0161A61A}" type="pres">
      <dgm:prSet presAssocID="{F49EADD7-21F9-492E-9AC3-431D264A28EA}" presName="node" presStyleLbl="node1" presStyleIdx="2" presStyleCnt="7">
        <dgm:presLayoutVars>
          <dgm:bulletEnabled val="1"/>
        </dgm:presLayoutVars>
      </dgm:prSet>
      <dgm:spPr/>
      <dgm:t>
        <a:bodyPr/>
        <a:lstStyle/>
        <a:p>
          <a:endParaRPr lang="en-GB"/>
        </a:p>
      </dgm:t>
    </dgm:pt>
    <dgm:pt modelId="{31D07EC2-5D73-4BB3-8887-24262F94444C}" type="pres">
      <dgm:prSet presAssocID="{07965186-0CBD-46EB-96C2-E18842ABF6F4}" presName="sibTrans" presStyleCnt="0"/>
      <dgm:spPr/>
    </dgm:pt>
    <dgm:pt modelId="{91833CCE-D542-4B55-9ABA-F7E59929592D}" type="pres">
      <dgm:prSet presAssocID="{AC88133D-B8AB-4FC6-8898-3EC1D04E11F9}" presName="node" presStyleLbl="node1" presStyleIdx="3" presStyleCnt="7">
        <dgm:presLayoutVars>
          <dgm:bulletEnabled val="1"/>
        </dgm:presLayoutVars>
      </dgm:prSet>
      <dgm:spPr/>
      <dgm:t>
        <a:bodyPr/>
        <a:lstStyle/>
        <a:p>
          <a:endParaRPr lang="en-GB"/>
        </a:p>
      </dgm:t>
    </dgm:pt>
    <dgm:pt modelId="{483D705E-C0F2-4F08-BF1D-391BF30047B4}" type="pres">
      <dgm:prSet presAssocID="{A61E7202-C434-4000-A773-0E6813B488A5}" presName="sibTrans" presStyleCnt="0"/>
      <dgm:spPr/>
    </dgm:pt>
    <dgm:pt modelId="{F7C09D7D-6879-42EA-AFF6-0A5077E2D4FC}" type="pres">
      <dgm:prSet presAssocID="{4C9CF85C-3607-412C-8CEC-354F34DF5439}" presName="node" presStyleLbl="node1" presStyleIdx="4" presStyleCnt="7">
        <dgm:presLayoutVars>
          <dgm:bulletEnabled val="1"/>
        </dgm:presLayoutVars>
      </dgm:prSet>
      <dgm:spPr/>
      <dgm:t>
        <a:bodyPr/>
        <a:lstStyle/>
        <a:p>
          <a:endParaRPr lang="en-GB"/>
        </a:p>
      </dgm:t>
    </dgm:pt>
    <dgm:pt modelId="{C19819E0-6012-4DE9-AD71-79CCA33A5321}" type="pres">
      <dgm:prSet presAssocID="{9B485A24-0003-4EE4-97EA-24C94BA2B76C}" presName="sibTrans" presStyleCnt="0"/>
      <dgm:spPr/>
    </dgm:pt>
    <dgm:pt modelId="{878C883C-24F2-4090-8A01-FA82E421347B}" type="pres">
      <dgm:prSet presAssocID="{A1682C58-F60E-4353-B7D5-9C7DCD4659B2}" presName="node" presStyleLbl="node1" presStyleIdx="5" presStyleCnt="7">
        <dgm:presLayoutVars>
          <dgm:bulletEnabled val="1"/>
        </dgm:presLayoutVars>
      </dgm:prSet>
      <dgm:spPr/>
      <dgm:t>
        <a:bodyPr/>
        <a:lstStyle/>
        <a:p>
          <a:endParaRPr lang="en-GB"/>
        </a:p>
      </dgm:t>
    </dgm:pt>
    <dgm:pt modelId="{CC4117CD-6574-4291-B712-18AB3260E265}" type="pres">
      <dgm:prSet presAssocID="{C001F1BD-0532-456E-8614-F6A89C36923C}" presName="sibTrans" presStyleCnt="0"/>
      <dgm:spPr/>
    </dgm:pt>
    <dgm:pt modelId="{5F3D4B74-8A6C-465D-8382-7736D07BA60A}" type="pres">
      <dgm:prSet presAssocID="{4C35FCE7-686E-461A-AF9B-EE9EBECA2117}" presName="node" presStyleLbl="node1" presStyleIdx="6" presStyleCnt="7">
        <dgm:presLayoutVars>
          <dgm:bulletEnabled val="1"/>
        </dgm:presLayoutVars>
      </dgm:prSet>
      <dgm:spPr/>
      <dgm:t>
        <a:bodyPr/>
        <a:lstStyle/>
        <a:p>
          <a:endParaRPr lang="en-GB"/>
        </a:p>
      </dgm:t>
    </dgm:pt>
  </dgm:ptLst>
  <dgm:cxnLst>
    <dgm:cxn modelId="{5981A7C9-86C3-4307-B964-85BDEDC41E4C}" type="presOf" srcId="{A1682C58-F60E-4353-B7D5-9C7DCD4659B2}" destId="{878C883C-24F2-4090-8A01-FA82E421347B}" srcOrd="0" destOrd="0" presId="urn:microsoft.com/office/officeart/2005/8/layout/default"/>
    <dgm:cxn modelId="{38530F7E-07C6-49C8-A4EE-3D82D0F8A38B}" type="presOf" srcId="{F49EADD7-21F9-492E-9AC3-431D264A28EA}" destId="{D9B0FD06-E573-4507-965F-33FB0161A61A}" srcOrd="0" destOrd="0" presId="urn:microsoft.com/office/officeart/2005/8/layout/default"/>
    <dgm:cxn modelId="{FA8A97F9-D686-4CCD-98CD-48964E8462DC}" srcId="{E4510A96-40C7-4310-AAFC-362E8280331E}" destId="{4C9CF85C-3607-412C-8CEC-354F34DF5439}" srcOrd="4" destOrd="0" parTransId="{021F5BB1-1B01-4E1F-9583-CBBF04CC4081}" sibTransId="{9B485A24-0003-4EE4-97EA-24C94BA2B76C}"/>
    <dgm:cxn modelId="{4B4DDD7E-53E4-4027-B095-C43D22A4D190}" srcId="{E4510A96-40C7-4310-AAFC-362E8280331E}" destId="{F368752C-4DED-4DA9-9170-A958648ABB12}" srcOrd="0" destOrd="0" parTransId="{666F0C27-0E48-46FC-BEED-8624C51212BF}" sibTransId="{743D4545-4FFA-49CA-838A-569A9807D6EB}"/>
    <dgm:cxn modelId="{008A2B01-1641-4D83-81FC-8E5EF5D9F1D7}" srcId="{E4510A96-40C7-4310-AAFC-362E8280331E}" destId="{A1682C58-F60E-4353-B7D5-9C7DCD4659B2}" srcOrd="5" destOrd="0" parTransId="{CB3BF7C7-BECF-41ED-9114-5782BAB269ED}" sibTransId="{C001F1BD-0532-456E-8614-F6A89C36923C}"/>
    <dgm:cxn modelId="{9999C5B2-DFF4-4BDB-A292-1F7716911AE5}" srcId="{E4510A96-40C7-4310-AAFC-362E8280331E}" destId="{AC88133D-B8AB-4FC6-8898-3EC1D04E11F9}" srcOrd="3" destOrd="0" parTransId="{6739F48D-F26C-4A55-AF8A-046F1CEF9FF1}" sibTransId="{A61E7202-C434-4000-A773-0E6813B488A5}"/>
    <dgm:cxn modelId="{963AF473-334A-4D05-A8BD-4A44C18F50B8}" srcId="{E4510A96-40C7-4310-AAFC-362E8280331E}" destId="{F49EADD7-21F9-492E-9AC3-431D264A28EA}" srcOrd="2" destOrd="0" parTransId="{78D2545C-D592-4A6D-A72D-8EF00E5BC2A5}" sibTransId="{07965186-0CBD-46EB-96C2-E18842ABF6F4}"/>
    <dgm:cxn modelId="{F898C053-E144-4452-9A12-31CE19DE47F0}" type="presOf" srcId="{E4510A96-40C7-4310-AAFC-362E8280331E}" destId="{5B3E9CDB-5AA7-4E84-A539-F805D7FD894A}" srcOrd="0" destOrd="0" presId="urn:microsoft.com/office/officeart/2005/8/layout/default"/>
    <dgm:cxn modelId="{D0BB0AE9-C6F0-46D4-85F6-0A1E2FAFFA95}" type="presOf" srcId="{2CDE58E8-E13A-4454-B976-DF3B4083769F}" destId="{1D533145-6924-4CFA-889F-C459B5E71192}" srcOrd="0" destOrd="0" presId="urn:microsoft.com/office/officeart/2005/8/layout/default"/>
    <dgm:cxn modelId="{3367547D-000D-4F1E-9298-E5E335774DC7}" srcId="{E4510A96-40C7-4310-AAFC-362E8280331E}" destId="{2CDE58E8-E13A-4454-B976-DF3B4083769F}" srcOrd="1" destOrd="0" parTransId="{4A6D71F8-329E-4D22-84D1-32C8DAB24A42}" sibTransId="{E3CC59E7-8305-440B-B049-6A29FB13525F}"/>
    <dgm:cxn modelId="{7F55CE94-352C-4A7C-8B79-0D7D8F39656A}" type="presOf" srcId="{4C9CF85C-3607-412C-8CEC-354F34DF5439}" destId="{F7C09D7D-6879-42EA-AFF6-0A5077E2D4FC}" srcOrd="0" destOrd="0" presId="urn:microsoft.com/office/officeart/2005/8/layout/default"/>
    <dgm:cxn modelId="{01C52805-EE75-4F67-9909-BCA0BF449469}" type="presOf" srcId="{F368752C-4DED-4DA9-9170-A958648ABB12}" destId="{8A4E8AEE-AE34-4359-A53C-2DDE308E4179}" srcOrd="0" destOrd="0" presId="urn:microsoft.com/office/officeart/2005/8/layout/default"/>
    <dgm:cxn modelId="{C1166D5F-ED69-48C2-8C1B-254AA8835358}" srcId="{E4510A96-40C7-4310-AAFC-362E8280331E}" destId="{4C35FCE7-686E-461A-AF9B-EE9EBECA2117}" srcOrd="6" destOrd="0" parTransId="{EC28C1EF-41DE-4173-A605-127ADF3C534A}" sibTransId="{160911F7-764E-4778-92A8-C360E1E0EF1D}"/>
    <dgm:cxn modelId="{9F188A45-B41D-4C1C-AE74-EE01796025CF}" type="presOf" srcId="{4C35FCE7-686E-461A-AF9B-EE9EBECA2117}" destId="{5F3D4B74-8A6C-465D-8382-7736D07BA60A}" srcOrd="0" destOrd="0" presId="urn:microsoft.com/office/officeart/2005/8/layout/default"/>
    <dgm:cxn modelId="{5F3CC2FE-BAD3-432B-8525-7D77484ED17B}" type="presOf" srcId="{AC88133D-B8AB-4FC6-8898-3EC1D04E11F9}" destId="{91833CCE-D542-4B55-9ABA-F7E59929592D}" srcOrd="0" destOrd="0" presId="urn:microsoft.com/office/officeart/2005/8/layout/default"/>
    <dgm:cxn modelId="{79D738D9-85E2-4E75-B0C5-AA82E13CCF13}" type="presParOf" srcId="{5B3E9CDB-5AA7-4E84-A539-F805D7FD894A}" destId="{8A4E8AEE-AE34-4359-A53C-2DDE308E4179}" srcOrd="0" destOrd="0" presId="urn:microsoft.com/office/officeart/2005/8/layout/default"/>
    <dgm:cxn modelId="{51A40661-39C8-495D-BD7E-19E017BEF7B4}" type="presParOf" srcId="{5B3E9CDB-5AA7-4E84-A539-F805D7FD894A}" destId="{7EC2BC45-EEBB-4D19-9D57-E754E1A400D6}" srcOrd="1" destOrd="0" presId="urn:microsoft.com/office/officeart/2005/8/layout/default"/>
    <dgm:cxn modelId="{705D27A6-1BAF-421D-8F52-AC4A78076F2B}" type="presParOf" srcId="{5B3E9CDB-5AA7-4E84-A539-F805D7FD894A}" destId="{1D533145-6924-4CFA-889F-C459B5E71192}" srcOrd="2" destOrd="0" presId="urn:microsoft.com/office/officeart/2005/8/layout/default"/>
    <dgm:cxn modelId="{13FED072-2F7C-41AC-8B6A-687A72325183}" type="presParOf" srcId="{5B3E9CDB-5AA7-4E84-A539-F805D7FD894A}" destId="{215EBD83-8E7E-4878-BC5D-7364B90037C8}" srcOrd="3" destOrd="0" presId="urn:microsoft.com/office/officeart/2005/8/layout/default"/>
    <dgm:cxn modelId="{46AC8572-7AE7-46D1-9C82-2E7682C2F9CB}" type="presParOf" srcId="{5B3E9CDB-5AA7-4E84-A539-F805D7FD894A}" destId="{D9B0FD06-E573-4507-965F-33FB0161A61A}" srcOrd="4" destOrd="0" presId="urn:microsoft.com/office/officeart/2005/8/layout/default"/>
    <dgm:cxn modelId="{2B778B1D-5792-4D2F-8C7C-682FF5E88C4C}" type="presParOf" srcId="{5B3E9CDB-5AA7-4E84-A539-F805D7FD894A}" destId="{31D07EC2-5D73-4BB3-8887-24262F94444C}" srcOrd="5" destOrd="0" presId="urn:microsoft.com/office/officeart/2005/8/layout/default"/>
    <dgm:cxn modelId="{D3077636-B66C-458A-959B-2F67336A710D}" type="presParOf" srcId="{5B3E9CDB-5AA7-4E84-A539-F805D7FD894A}" destId="{91833CCE-D542-4B55-9ABA-F7E59929592D}" srcOrd="6" destOrd="0" presId="urn:microsoft.com/office/officeart/2005/8/layout/default"/>
    <dgm:cxn modelId="{DB7A47C7-799B-4947-A0C7-482892C1431D}" type="presParOf" srcId="{5B3E9CDB-5AA7-4E84-A539-F805D7FD894A}" destId="{483D705E-C0F2-4F08-BF1D-391BF30047B4}" srcOrd="7" destOrd="0" presId="urn:microsoft.com/office/officeart/2005/8/layout/default"/>
    <dgm:cxn modelId="{C2D8D708-0CAB-4201-A71E-AD942A809DE3}" type="presParOf" srcId="{5B3E9CDB-5AA7-4E84-A539-F805D7FD894A}" destId="{F7C09D7D-6879-42EA-AFF6-0A5077E2D4FC}" srcOrd="8" destOrd="0" presId="urn:microsoft.com/office/officeart/2005/8/layout/default"/>
    <dgm:cxn modelId="{5B70D591-7BB4-4C1B-A6A1-342127890E85}" type="presParOf" srcId="{5B3E9CDB-5AA7-4E84-A539-F805D7FD894A}" destId="{C19819E0-6012-4DE9-AD71-79CCA33A5321}" srcOrd="9" destOrd="0" presId="urn:microsoft.com/office/officeart/2005/8/layout/default"/>
    <dgm:cxn modelId="{CEEF3860-8A1B-48E1-8F8D-81B6F337AA84}" type="presParOf" srcId="{5B3E9CDB-5AA7-4E84-A539-F805D7FD894A}" destId="{878C883C-24F2-4090-8A01-FA82E421347B}" srcOrd="10" destOrd="0" presId="urn:microsoft.com/office/officeart/2005/8/layout/default"/>
    <dgm:cxn modelId="{C932DEF0-91AC-4581-9276-92A1E8A9C6A7}" type="presParOf" srcId="{5B3E9CDB-5AA7-4E84-A539-F805D7FD894A}" destId="{CC4117CD-6574-4291-B712-18AB3260E265}" srcOrd="11" destOrd="0" presId="urn:microsoft.com/office/officeart/2005/8/layout/default"/>
    <dgm:cxn modelId="{319253FC-A6D2-46FA-A7BD-26BBBADCBF9E}" type="presParOf" srcId="{5B3E9CDB-5AA7-4E84-A539-F805D7FD894A}" destId="{5F3D4B74-8A6C-465D-8382-7736D07BA60A}" srcOrd="12" destOrd="0" presId="urn:microsoft.com/office/officeart/2005/8/layout/default"/>
  </dgm:cxnLst>
  <dgm:bg/>
  <dgm:whole/>
</dgm:dataModel>
</file>

<file path=ppt/diagrams/data18.xml><?xml version="1.0" encoding="utf-8"?>
<dgm:dataModel xmlns:dgm="http://schemas.openxmlformats.org/drawingml/2006/diagram" xmlns:a="http://schemas.openxmlformats.org/drawingml/2006/main">
  <dgm:ptLst>
    <dgm:pt modelId="{CE7D6223-383E-4F85-9204-A3195286A671}" type="doc">
      <dgm:prSet loTypeId="urn:microsoft.com/office/officeart/2005/8/layout/pyramid1" loCatId="pyramid" qsTypeId="urn:microsoft.com/office/officeart/2005/8/quickstyle/3d2" qsCatId="3D" csTypeId="urn:microsoft.com/office/officeart/2005/8/colors/colorful5" csCatId="colorful" phldr="1"/>
      <dgm:spPr/>
    </dgm:pt>
    <dgm:pt modelId="{BE058F17-0B10-4CF3-84A4-18A25ABD4151}">
      <dgm:prSet phldrT="[Text]"/>
      <dgm:spPr/>
      <dgm:t>
        <a:bodyPr/>
        <a:lstStyle/>
        <a:p>
          <a:r>
            <a:rPr lang="en-GB" dirty="0" smtClean="0"/>
            <a:t>Surgery</a:t>
          </a:r>
        </a:p>
        <a:p>
          <a:r>
            <a:rPr lang="en-GB" dirty="0" smtClean="0"/>
            <a:t>Biologic RX</a:t>
          </a:r>
          <a:endParaRPr lang="en-GB" dirty="0"/>
        </a:p>
      </dgm:t>
    </dgm:pt>
    <dgm:pt modelId="{51EC6861-20AC-4702-952D-0FD2D75171D8}" type="parTrans" cxnId="{23E7796F-C369-4155-AC38-620047511153}">
      <dgm:prSet/>
      <dgm:spPr/>
      <dgm:t>
        <a:bodyPr/>
        <a:lstStyle/>
        <a:p>
          <a:endParaRPr lang="en-GB"/>
        </a:p>
      </dgm:t>
    </dgm:pt>
    <dgm:pt modelId="{D728BFD6-BCA6-475D-B662-4AA3BB106D9A}" type="sibTrans" cxnId="{23E7796F-C369-4155-AC38-620047511153}">
      <dgm:prSet/>
      <dgm:spPr/>
      <dgm:t>
        <a:bodyPr/>
        <a:lstStyle/>
        <a:p>
          <a:endParaRPr lang="en-GB"/>
        </a:p>
      </dgm:t>
    </dgm:pt>
    <dgm:pt modelId="{B023511D-E6D9-4881-883F-8954168A3571}">
      <dgm:prSet phldrT="[Text]"/>
      <dgm:spPr/>
      <dgm:t>
        <a:bodyPr/>
        <a:lstStyle/>
        <a:p>
          <a:r>
            <a:rPr lang="en-GB" dirty="0" smtClean="0"/>
            <a:t>Antibiotics</a:t>
          </a:r>
        </a:p>
        <a:p>
          <a:r>
            <a:rPr lang="en-GB" dirty="0" smtClean="0"/>
            <a:t>5-ASA</a:t>
          </a:r>
        </a:p>
        <a:p>
          <a:r>
            <a:rPr lang="en-GB" dirty="0" err="1" smtClean="0"/>
            <a:t>Budesonide</a:t>
          </a:r>
          <a:endParaRPr lang="en-GB" dirty="0"/>
        </a:p>
      </dgm:t>
    </dgm:pt>
    <dgm:pt modelId="{6B421453-50F4-429A-8C6B-C6B6862FD96B}" type="parTrans" cxnId="{C892247B-D98B-4A06-A5AE-B04086FC289E}">
      <dgm:prSet/>
      <dgm:spPr/>
      <dgm:t>
        <a:bodyPr/>
        <a:lstStyle/>
        <a:p>
          <a:endParaRPr lang="en-GB"/>
        </a:p>
      </dgm:t>
    </dgm:pt>
    <dgm:pt modelId="{C3C130F8-4012-4E51-99E5-F666EB78630D}" type="sibTrans" cxnId="{C892247B-D98B-4A06-A5AE-B04086FC289E}">
      <dgm:prSet/>
      <dgm:spPr/>
      <dgm:t>
        <a:bodyPr/>
        <a:lstStyle/>
        <a:p>
          <a:endParaRPr lang="en-GB"/>
        </a:p>
      </dgm:t>
    </dgm:pt>
    <dgm:pt modelId="{88D8C1AE-50B6-4CC0-9FD0-961C7388ED18}">
      <dgm:prSet phldrT="[Text]"/>
      <dgm:spPr/>
      <dgm:t>
        <a:bodyPr/>
        <a:lstStyle/>
        <a:p>
          <a:r>
            <a:rPr lang="en-GB" dirty="0" err="1" smtClean="0"/>
            <a:t>Methotrexate</a:t>
          </a:r>
          <a:endParaRPr lang="en-GB" dirty="0" smtClean="0"/>
        </a:p>
        <a:p>
          <a:r>
            <a:rPr lang="en-GB" dirty="0" err="1" smtClean="0"/>
            <a:t>Azathioprine</a:t>
          </a:r>
          <a:r>
            <a:rPr lang="en-GB" dirty="0" smtClean="0"/>
            <a:t>/6MP</a:t>
          </a:r>
        </a:p>
        <a:p>
          <a:r>
            <a:rPr lang="en-GB" dirty="0" smtClean="0"/>
            <a:t>Steroids</a:t>
          </a:r>
        </a:p>
      </dgm:t>
    </dgm:pt>
    <dgm:pt modelId="{4B64890E-5CFD-4045-B85E-DE9DA714A9AB}" type="sibTrans" cxnId="{D5BBBFEC-B216-4D27-8B66-87F0E2509DFF}">
      <dgm:prSet/>
      <dgm:spPr/>
      <dgm:t>
        <a:bodyPr/>
        <a:lstStyle/>
        <a:p>
          <a:endParaRPr lang="en-GB"/>
        </a:p>
      </dgm:t>
    </dgm:pt>
    <dgm:pt modelId="{A1DF0730-A9F6-4132-A44F-D9586D1B5851}" type="parTrans" cxnId="{D5BBBFEC-B216-4D27-8B66-87F0E2509DFF}">
      <dgm:prSet/>
      <dgm:spPr/>
      <dgm:t>
        <a:bodyPr/>
        <a:lstStyle/>
        <a:p>
          <a:endParaRPr lang="en-GB"/>
        </a:p>
      </dgm:t>
    </dgm:pt>
    <dgm:pt modelId="{3259F35B-954C-4EAC-B4EB-7F442F82B66B}" type="pres">
      <dgm:prSet presAssocID="{CE7D6223-383E-4F85-9204-A3195286A671}" presName="Name0" presStyleCnt="0">
        <dgm:presLayoutVars>
          <dgm:dir/>
          <dgm:animLvl val="lvl"/>
          <dgm:resizeHandles val="exact"/>
        </dgm:presLayoutVars>
      </dgm:prSet>
      <dgm:spPr/>
    </dgm:pt>
    <dgm:pt modelId="{8F685C73-0E85-4C98-80C9-4C6C17AEABB2}" type="pres">
      <dgm:prSet presAssocID="{BE058F17-0B10-4CF3-84A4-18A25ABD4151}" presName="Name8" presStyleCnt="0"/>
      <dgm:spPr/>
    </dgm:pt>
    <dgm:pt modelId="{A52097DD-3201-489C-8EC1-7CD2C9DBEF41}" type="pres">
      <dgm:prSet presAssocID="{BE058F17-0B10-4CF3-84A4-18A25ABD4151}" presName="level" presStyleLbl="node1" presStyleIdx="0" presStyleCnt="3">
        <dgm:presLayoutVars>
          <dgm:chMax val="1"/>
          <dgm:bulletEnabled val="1"/>
        </dgm:presLayoutVars>
      </dgm:prSet>
      <dgm:spPr/>
      <dgm:t>
        <a:bodyPr/>
        <a:lstStyle/>
        <a:p>
          <a:endParaRPr lang="en-GB"/>
        </a:p>
      </dgm:t>
    </dgm:pt>
    <dgm:pt modelId="{C5560CC4-2DB3-4D6F-9861-D36A70CE9AED}" type="pres">
      <dgm:prSet presAssocID="{BE058F17-0B10-4CF3-84A4-18A25ABD4151}" presName="levelTx" presStyleLbl="revTx" presStyleIdx="0" presStyleCnt="0">
        <dgm:presLayoutVars>
          <dgm:chMax val="1"/>
          <dgm:bulletEnabled val="1"/>
        </dgm:presLayoutVars>
      </dgm:prSet>
      <dgm:spPr/>
      <dgm:t>
        <a:bodyPr/>
        <a:lstStyle/>
        <a:p>
          <a:endParaRPr lang="en-GB"/>
        </a:p>
      </dgm:t>
    </dgm:pt>
    <dgm:pt modelId="{3336F2F8-6BC7-4E69-9DD3-57214AA406E2}" type="pres">
      <dgm:prSet presAssocID="{88D8C1AE-50B6-4CC0-9FD0-961C7388ED18}" presName="Name8" presStyleCnt="0"/>
      <dgm:spPr/>
    </dgm:pt>
    <dgm:pt modelId="{D0499E09-56E4-4415-813B-B7FB8CF2493C}" type="pres">
      <dgm:prSet presAssocID="{88D8C1AE-50B6-4CC0-9FD0-961C7388ED18}" presName="level" presStyleLbl="node1" presStyleIdx="1" presStyleCnt="3" custLinFactNeighborX="-782" custLinFactNeighborY="2280">
        <dgm:presLayoutVars>
          <dgm:chMax val="1"/>
          <dgm:bulletEnabled val="1"/>
        </dgm:presLayoutVars>
      </dgm:prSet>
      <dgm:spPr/>
      <dgm:t>
        <a:bodyPr/>
        <a:lstStyle/>
        <a:p>
          <a:endParaRPr lang="en-GB"/>
        </a:p>
      </dgm:t>
    </dgm:pt>
    <dgm:pt modelId="{84333C56-B389-40F5-97BD-7B90F75015FB}" type="pres">
      <dgm:prSet presAssocID="{88D8C1AE-50B6-4CC0-9FD0-961C7388ED18}" presName="levelTx" presStyleLbl="revTx" presStyleIdx="0" presStyleCnt="0">
        <dgm:presLayoutVars>
          <dgm:chMax val="1"/>
          <dgm:bulletEnabled val="1"/>
        </dgm:presLayoutVars>
      </dgm:prSet>
      <dgm:spPr/>
      <dgm:t>
        <a:bodyPr/>
        <a:lstStyle/>
        <a:p>
          <a:endParaRPr lang="en-GB"/>
        </a:p>
      </dgm:t>
    </dgm:pt>
    <dgm:pt modelId="{D8F7086E-FE7E-4CB6-85C6-B0656353A872}" type="pres">
      <dgm:prSet presAssocID="{B023511D-E6D9-4881-883F-8954168A3571}" presName="Name8" presStyleCnt="0"/>
      <dgm:spPr/>
    </dgm:pt>
    <dgm:pt modelId="{ABFD2254-5E5D-4971-84AD-A987E4312BA2}" type="pres">
      <dgm:prSet presAssocID="{B023511D-E6D9-4881-883F-8954168A3571}" presName="level" presStyleLbl="node1" presStyleIdx="2" presStyleCnt="3" custLinFactNeighborX="-348" custLinFactNeighborY="1719">
        <dgm:presLayoutVars>
          <dgm:chMax val="1"/>
          <dgm:bulletEnabled val="1"/>
        </dgm:presLayoutVars>
      </dgm:prSet>
      <dgm:spPr/>
      <dgm:t>
        <a:bodyPr/>
        <a:lstStyle/>
        <a:p>
          <a:endParaRPr lang="en-GB"/>
        </a:p>
      </dgm:t>
    </dgm:pt>
    <dgm:pt modelId="{67C4CC7B-94CF-4216-9D56-23A566F9A87C}" type="pres">
      <dgm:prSet presAssocID="{B023511D-E6D9-4881-883F-8954168A3571}" presName="levelTx" presStyleLbl="revTx" presStyleIdx="0" presStyleCnt="0">
        <dgm:presLayoutVars>
          <dgm:chMax val="1"/>
          <dgm:bulletEnabled val="1"/>
        </dgm:presLayoutVars>
      </dgm:prSet>
      <dgm:spPr/>
      <dgm:t>
        <a:bodyPr/>
        <a:lstStyle/>
        <a:p>
          <a:endParaRPr lang="en-GB"/>
        </a:p>
      </dgm:t>
    </dgm:pt>
  </dgm:ptLst>
  <dgm:cxnLst>
    <dgm:cxn modelId="{C67C524D-015A-4D35-9962-88BA73090C7D}" type="presOf" srcId="{B023511D-E6D9-4881-883F-8954168A3571}" destId="{ABFD2254-5E5D-4971-84AD-A987E4312BA2}" srcOrd="0" destOrd="0" presId="urn:microsoft.com/office/officeart/2005/8/layout/pyramid1"/>
    <dgm:cxn modelId="{23E7796F-C369-4155-AC38-620047511153}" srcId="{CE7D6223-383E-4F85-9204-A3195286A671}" destId="{BE058F17-0B10-4CF3-84A4-18A25ABD4151}" srcOrd="0" destOrd="0" parTransId="{51EC6861-20AC-4702-952D-0FD2D75171D8}" sibTransId="{D728BFD6-BCA6-475D-B662-4AA3BB106D9A}"/>
    <dgm:cxn modelId="{09A4AB77-913E-4E7C-BA0C-EC15CB3C479B}" type="presOf" srcId="{B023511D-E6D9-4881-883F-8954168A3571}" destId="{67C4CC7B-94CF-4216-9D56-23A566F9A87C}" srcOrd="1" destOrd="0" presId="urn:microsoft.com/office/officeart/2005/8/layout/pyramid1"/>
    <dgm:cxn modelId="{2AC3A8B3-2746-406D-B1B9-6F74890C5C16}" type="presOf" srcId="{BE058F17-0B10-4CF3-84A4-18A25ABD4151}" destId="{C5560CC4-2DB3-4D6F-9861-D36A70CE9AED}" srcOrd="1" destOrd="0" presId="urn:microsoft.com/office/officeart/2005/8/layout/pyramid1"/>
    <dgm:cxn modelId="{5826B385-AA52-4E80-9DE4-A4EA3C70DDFD}" type="presOf" srcId="{88D8C1AE-50B6-4CC0-9FD0-961C7388ED18}" destId="{D0499E09-56E4-4415-813B-B7FB8CF2493C}" srcOrd="0" destOrd="0" presId="urn:microsoft.com/office/officeart/2005/8/layout/pyramid1"/>
    <dgm:cxn modelId="{D5BBBFEC-B216-4D27-8B66-87F0E2509DFF}" srcId="{CE7D6223-383E-4F85-9204-A3195286A671}" destId="{88D8C1AE-50B6-4CC0-9FD0-961C7388ED18}" srcOrd="1" destOrd="0" parTransId="{A1DF0730-A9F6-4132-A44F-D9586D1B5851}" sibTransId="{4B64890E-5CFD-4045-B85E-DE9DA714A9AB}"/>
    <dgm:cxn modelId="{2EC30706-BCB9-498F-9496-DC2C56AC4ABD}" type="presOf" srcId="{BE058F17-0B10-4CF3-84A4-18A25ABD4151}" destId="{A52097DD-3201-489C-8EC1-7CD2C9DBEF41}" srcOrd="0" destOrd="0" presId="urn:microsoft.com/office/officeart/2005/8/layout/pyramid1"/>
    <dgm:cxn modelId="{7136F166-1144-4B03-BDF6-18E715A66B82}" type="presOf" srcId="{88D8C1AE-50B6-4CC0-9FD0-961C7388ED18}" destId="{84333C56-B389-40F5-97BD-7B90F75015FB}" srcOrd="1" destOrd="0" presId="urn:microsoft.com/office/officeart/2005/8/layout/pyramid1"/>
    <dgm:cxn modelId="{3026505E-BA2F-4B3A-8B1B-52854B081425}" type="presOf" srcId="{CE7D6223-383E-4F85-9204-A3195286A671}" destId="{3259F35B-954C-4EAC-B4EB-7F442F82B66B}" srcOrd="0" destOrd="0" presId="urn:microsoft.com/office/officeart/2005/8/layout/pyramid1"/>
    <dgm:cxn modelId="{C892247B-D98B-4A06-A5AE-B04086FC289E}" srcId="{CE7D6223-383E-4F85-9204-A3195286A671}" destId="{B023511D-E6D9-4881-883F-8954168A3571}" srcOrd="2" destOrd="0" parTransId="{6B421453-50F4-429A-8C6B-C6B6862FD96B}" sibTransId="{C3C130F8-4012-4E51-99E5-F666EB78630D}"/>
    <dgm:cxn modelId="{7C24F439-25C0-4AD7-9B52-5FE975B31A74}" type="presParOf" srcId="{3259F35B-954C-4EAC-B4EB-7F442F82B66B}" destId="{8F685C73-0E85-4C98-80C9-4C6C17AEABB2}" srcOrd="0" destOrd="0" presId="urn:microsoft.com/office/officeart/2005/8/layout/pyramid1"/>
    <dgm:cxn modelId="{9CA9A615-5A51-45E3-837D-4D907A3F8B89}" type="presParOf" srcId="{8F685C73-0E85-4C98-80C9-4C6C17AEABB2}" destId="{A52097DD-3201-489C-8EC1-7CD2C9DBEF41}" srcOrd="0" destOrd="0" presId="urn:microsoft.com/office/officeart/2005/8/layout/pyramid1"/>
    <dgm:cxn modelId="{C7834FBE-FFA1-4F34-B627-8C3764793774}" type="presParOf" srcId="{8F685C73-0E85-4C98-80C9-4C6C17AEABB2}" destId="{C5560CC4-2DB3-4D6F-9861-D36A70CE9AED}" srcOrd="1" destOrd="0" presId="urn:microsoft.com/office/officeart/2005/8/layout/pyramid1"/>
    <dgm:cxn modelId="{5A7FA48D-74BC-4218-B8A4-19101CFF201D}" type="presParOf" srcId="{3259F35B-954C-4EAC-B4EB-7F442F82B66B}" destId="{3336F2F8-6BC7-4E69-9DD3-57214AA406E2}" srcOrd="1" destOrd="0" presId="urn:microsoft.com/office/officeart/2005/8/layout/pyramid1"/>
    <dgm:cxn modelId="{78FFFD6A-05C9-48AB-A577-BBB7EAA3FC6D}" type="presParOf" srcId="{3336F2F8-6BC7-4E69-9DD3-57214AA406E2}" destId="{D0499E09-56E4-4415-813B-B7FB8CF2493C}" srcOrd="0" destOrd="0" presId="urn:microsoft.com/office/officeart/2005/8/layout/pyramid1"/>
    <dgm:cxn modelId="{E0315F13-01F2-4109-A0AA-E8EA4F2C6B38}" type="presParOf" srcId="{3336F2F8-6BC7-4E69-9DD3-57214AA406E2}" destId="{84333C56-B389-40F5-97BD-7B90F75015FB}" srcOrd="1" destOrd="0" presId="urn:microsoft.com/office/officeart/2005/8/layout/pyramid1"/>
    <dgm:cxn modelId="{1F9520B0-72C9-483A-AA6D-69CF6B7C8256}" type="presParOf" srcId="{3259F35B-954C-4EAC-B4EB-7F442F82B66B}" destId="{D8F7086E-FE7E-4CB6-85C6-B0656353A872}" srcOrd="2" destOrd="0" presId="urn:microsoft.com/office/officeart/2005/8/layout/pyramid1"/>
    <dgm:cxn modelId="{D8980009-D9EA-4C2B-8996-370ED75A188B}" type="presParOf" srcId="{D8F7086E-FE7E-4CB6-85C6-B0656353A872}" destId="{ABFD2254-5E5D-4971-84AD-A987E4312BA2}" srcOrd="0" destOrd="0" presId="urn:microsoft.com/office/officeart/2005/8/layout/pyramid1"/>
    <dgm:cxn modelId="{43B317E3-439B-4B4F-A332-9C94841724FA}" type="presParOf" srcId="{D8F7086E-FE7E-4CB6-85C6-B0656353A872}" destId="{67C4CC7B-94CF-4216-9D56-23A566F9A87C}" srcOrd="1" destOrd="0" presId="urn:microsoft.com/office/officeart/2005/8/layout/pyramid1"/>
  </dgm:cxnLst>
  <dgm:bg/>
  <dgm:whole/>
</dgm:dataModel>
</file>

<file path=ppt/diagrams/data19.xml><?xml version="1.0" encoding="utf-8"?>
<dgm:dataModel xmlns:dgm="http://schemas.openxmlformats.org/drawingml/2006/diagram" xmlns:a="http://schemas.openxmlformats.org/drawingml/2006/main">
  <dgm:ptLst>
    <dgm:pt modelId="{067C4DBA-84D4-49D3-9B71-D5617DF7620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79528524-23F9-4EE9-A9EF-7408C4EE223A}">
      <dgm:prSet phldrT="[Text]"/>
      <dgm:spPr/>
      <dgm:t>
        <a:bodyPr/>
        <a:lstStyle/>
        <a:p>
          <a:r>
            <a:rPr lang="en-US" dirty="0" smtClean="0"/>
            <a:t>Treatment of external fistulas (</a:t>
          </a:r>
          <a:r>
            <a:rPr lang="en-US" dirty="0" err="1" smtClean="0"/>
            <a:t>perianal</a:t>
          </a:r>
          <a:r>
            <a:rPr lang="en-US" dirty="0" smtClean="0"/>
            <a:t> or </a:t>
          </a:r>
          <a:r>
            <a:rPr lang="en-US" dirty="0" err="1" smtClean="0"/>
            <a:t>enterocutaneous</a:t>
          </a:r>
          <a:r>
            <a:rPr lang="en-US" dirty="0" smtClean="0"/>
            <a:t>)</a:t>
          </a:r>
          <a:endParaRPr lang="en-GB" dirty="0"/>
        </a:p>
      </dgm:t>
    </dgm:pt>
    <dgm:pt modelId="{3FB854EA-2087-43C5-961F-A7EE65BD09D0}" type="parTrans" cxnId="{DAB7D2BC-A992-42FC-9833-45CBAB3FF318}">
      <dgm:prSet/>
      <dgm:spPr/>
      <dgm:t>
        <a:bodyPr/>
        <a:lstStyle/>
        <a:p>
          <a:endParaRPr lang="en-GB"/>
        </a:p>
      </dgm:t>
    </dgm:pt>
    <dgm:pt modelId="{63270F9C-399E-4F3C-94A2-9C1C6AC392B5}" type="sibTrans" cxnId="{DAB7D2BC-A992-42FC-9833-45CBAB3FF318}">
      <dgm:prSet/>
      <dgm:spPr/>
      <dgm:t>
        <a:bodyPr/>
        <a:lstStyle/>
        <a:p>
          <a:endParaRPr lang="en-GB"/>
        </a:p>
      </dgm:t>
    </dgm:pt>
    <dgm:pt modelId="{B24343EA-C52A-4B9C-9397-C3AB3177ADED}">
      <dgm:prSet phldrT="[Text]"/>
      <dgm:spPr/>
      <dgm:t>
        <a:bodyPr/>
        <a:lstStyle/>
        <a:p>
          <a:r>
            <a:rPr lang="en-GB" dirty="0" smtClean="0"/>
            <a:t>Antibiotic therapy (</a:t>
          </a:r>
          <a:r>
            <a:rPr lang="en-GB" dirty="0" err="1" smtClean="0"/>
            <a:t>metronidazole</a:t>
          </a:r>
          <a:endParaRPr lang="en-GB" dirty="0" smtClean="0"/>
        </a:p>
        <a:p>
          <a:r>
            <a:rPr lang="en-US" dirty="0" smtClean="0"/>
            <a:t>and ciprofloxacin) for 3 months</a:t>
          </a:r>
          <a:endParaRPr lang="en-GB" dirty="0" smtClean="0"/>
        </a:p>
        <a:p>
          <a:r>
            <a:rPr lang="en-GB" dirty="0" smtClean="0"/>
            <a:t>plus long-term immunosuppressant</a:t>
          </a:r>
        </a:p>
        <a:p>
          <a:r>
            <a:rPr lang="en-GB" dirty="0" smtClean="0"/>
            <a:t>drugs (</a:t>
          </a:r>
          <a:r>
            <a:rPr lang="en-GB" dirty="0" err="1" smtClean="0"/>
            <a:t>azathioprine</a:t>
          </a:r>
          <a:r>
            <a:rPr lang="en-US" dirty="0" smtClean="0"/>
            <a:t> 6MP)</a:t>
          </a:r>
          <a:endParaRPr lang="en-GB" dirty="0"/>
        </a:p>
      </dgm:t>
    </dgm:pt>
    <dgm:pt modelId="{4A45E08D-1F1D-471F-8D38-324959FF1BD3}" type="parTrans" cxnId="{6C42CEC0-C970-4751-8A0C-D2AEB9015D77}">
      <dgm:prSet/>
      <dgm:spPr/>
      <dgm:t>
        <a:bodyPr/>
        <a:lstStyle/>
        <a:p>
          <a:endParaRPr lang="en-GB"/>
        </a:p>
      </dgm:t>
    </dgm:pt>
    <dgm:pt modelId="{8902B1F9-C6CE-4FD9-98C3-55378D40AC0B}" type="sibTrans" cxnId="{6C42CEC0-C970-4751-8A0C-D2AEB9015D77}">
      <dgm:prSet/>
      <dgm:spPr/>
      <dgm:t>
        <a:bodyPr/>
        <a:lstStyle/>
        <a:p>
          <a:endParaRPr lang="en-GB"/>
        </a:p>
      </dgm:t>
    </dgm:pt>
    <dgm:pt modelId="{2CBBC5B6-A965-47B1-A19F-9C0E2066CA72}">
      <dgm:prSet phldrT="[Text]"/>
      <dgm:spPr/>
      <dgm:t>
        <a:bodyPr/>
        <a:lstStyle/>
        <a:p>
          <a:r>
            <a:rPr lang="en-GB" dirty="0" smtClean="0"/>
            <a:t>Biologics for 2–3 months</a:t>
          </a:r>
        </a:p>
        <a:p>
          <a:r>
            <a:rPr lang="en-GB" dirty="0" smtClean="0"/>
            <a:t>followed by long-term</a:t>
          </a:r>
        </a:p>
        <a:p>
          <a:r>
            <a:rPr lang="en-GB" dirty="0" smtClean="0"/>
            <a:t>immunosuppressant therapy</a:t>
          </a:r>
          <a:endParaRPr lang="en-GB" dirty="0"/>
        </a:p>
      </dgm:t>
    </dgm:pt>
    <dgm:pt modelId="{864A22E8-E060-4B2C-AAA7-FD73FF2556A1}" type="parTrans" cxnId="{DF1E61D1-6613-466A-B334-1086CE205881}">
      <dgm:prSet/>
      <dgm:spPr/>
      <dgm:t>
        <a:bodyPr/>
        <a:lstStyle/>
        <a:p>
          <a:endParaRPr lang="en-GB"/>
        </a:p>
      </dgm:t>
    </dgm:pt>
    <dgm:pt modelId="{DA34C245-9212-478B-AE6F-E4D05C827F99}" type="sibTrans" cxnId="{DF1E61D1-6613-466A-B334-1086CE205881}">
      <dgm:prSet/>
      <dgm:spPr/>
      <dgm:t>
        <a:bodyPr/>
        <a:lstStyle/>
        <a:p>
          <a:endParaRPr lang="en-GB"/>
        </a:p>
      </dgm:t>
    </dgm:pt>
    <dgm:pt modelId="{E4ADDC01-0A84-4AF1-A659-A69056E26B73}">
      <dgm:prSet/>
      <dgm:spPr/>
      <dgm:t>
        <a:bodyPr/>
        <a:lstStyle/>
        <a:p>
          <a:r>
            <a:rPr lang="en-GB" dirty="0" smtClean="0"/>
            <a:t>Administration of biologics</a:t>
          </a:r>
          <a:endParaRPr lang="en-GB" dirty="0"/>
        </a:p>
      </dgm:t>
    </dgm:pt>
    <dgm:pt modelId="{E0D9D846-970F-49AC-9456-2EBD55531171}" type="parTrans" cxnId="{61645838-A29A-44C1-961A-739EAF4A2928}">
      <dgm:prSet/>
      <dgm:spPr/>
      <dgm:t>
        <a:bodyPr/>
        <a:lstStyle/>
        <a:p>
          <a:endParaRPr lang="en-GB"/>
        </a:p>
      </dgm:t>
    </dgm:pt>
    <dgm:pt modelId="{72E7793A-4F69-4011-A4F4-8732D46016E4}" type="sibTrans" cxnId="{61645838-A29A-44C1-961A-739EAF4A2928}">
      <dgm:prSet/>
      <dgm:spPr/>
      <dgm:t>
        <a:bodyPr/>
        <a:lstStyle/>
        <a:p>
          <a:endParaRPr lang="en-GB"/>
        </a:p>
      </dgm:t>
    </dgm:pt>
    <dgm:pt modelId="{F89F185A-2822-4D02-ADF8-34878BCFEC32}">
      <dgm:prSet/>
      <dgm:spPr/>
      <dgm:t>
        <a:bodyPr/>
        <a:lstStyle/>
        <a:p>
          <a:r>
            <a:rPr lang="en-GB" dirty="0" smtClean="0"/>
            <a:t>Surgery ,resection of the diseased bowel segment if no improvement </a:t>
          </a:r>
          <a:endParaRPr lang="en-GB" dirty="0"/>
        </a:p>
      </dgm:t>
    </dgm:pt>
    <dgm:pt modelId="{1F77485B-CF8D-4DFE-9D7E-C94CF2F7D741}" type="parTrans" cxnId="{E0D85767-B108-4CF1-818F-93676DC6F872}">
      <dgm:prSet/>
      <dgm:spPr/>
      <dgm:t>
        <a:bodyPr/>
        <a:lstStyle/>
        <a:p>
          <a:endParaRPr lang="en-GB"/>
        </a:p>
      </dgm:t>
    </dgm:pt>
    <dgm:pt modelId="{91D819E1-0BC4-4C6A-B4C1-AC338DD8E92C}" type="sibTrans" cxnId="{E0D85767-B108-4CF1-818F-93676DC6F872}">
      <dgm:prSet/>
      <dgm:spPr/>
      <dgm:t>
        <a:bodyPr/>
        <a:lstStyle/>
        <a:p>
          <a:endParaRPr lang="en-GB"/>
        </a:p>
      </dgm:t>
    </dgm:pt>
    <dgm:pt modelId="{4D52B624-9DA6-4151-9448-2BD028733896}" type="pres">
      <dgm:prSet presAssocID="{067C4DBA-84D4-49D3-9B71-D5617DF76205}" presName="hierChild1" presStyleCnt="0">
        <dgm:presLayoutVars>
          <dgm:orgChart val="1"/>
          <dgm:chPref val="1"/>
          <dgm:dir/>
          <dgm:animOne val="branch"/>
          <dgm:animLvl val="lvl"/>
          <dgm:resizeHandles/>
        </dgm:presLayoutVars>
      </dgm:prSet>
      <dgm:spPr/>
      <dgm:t>
        <a:bodyPr/>
        <a:lstStyle/>
        <a:p>
          <a:endParaRPr lang="en-GB"/>
        </a:p>
      </dgm:t>
    </dgm:pt>
    <dgm:pt modelId="{C82D0D78-93D7-4AF6-9444-29CF45CDDA21}" type="pres">
      <dgm:prSet presAssocID="{79528524-23F9-4EE9-A9EF-7408C4EE223A}" presName="hierRoot1" presStyleCnt="0">
        <dgm:presLayoutVars>
          <dgm:hierBranch val="init"/>
        </dgm:presLayoutVars>
      </dgm:prSet>
      <dgm:spPr/>
    </dgm:pt>
    <dgm:pt modelId="{7E154D28-5E78-4C50-B8D7-F4CDAEC98305}" type="pres">
      <dgm:prSet presAssocID="{79528524-23F9-4EE9-A9EF-7408C4EE223A}" presName="rootComposite1" presStyleCnt="0"/>
      <dgm:spPr/>
    </dgm:pt>
    <dgm:pt modelId="{429566F5-7F5A-44FD-9446-20C701076F0D}" type="pres">
      <dgm:prSet presAssocID="{79528524-23F9-4EE9-A9EF-7408C4EE223A}" presName="rootText1" presStyleLbl="node0" presStyleIdx="0" presStyleCnt="1" custScaleX="192405">
        <dgm:presLayoutVars>
          <dgm:chPref val="3"/>
        </dgm:presLayoutVars>
      </dgm:prSet>
      <dgm:spPr/>
      <dgm:t>
        <a:bodyPr/>
        <a:lstStyle/>
        <a:p>
          <a:endParaRPr lang="en-GB"/>
        </a:p>
      </dgm:t>
    </dgm:pt>
    <dgm:pt modelId="{E1646E60-6172-4179-81ED-7471EC1F0EC8}" type="pres">
      <dgm:prSet presAssocID="{79528524-23F9-4EE9-A9EF-7408C4EE223A}" presName="rootConnector1" presStyleLbl="node1" presStyleIdx="0" presStyleCnt="0"/>
      <dgm:spPr/>
      <dgm:t>
        <a:bodyPr/>
        <a:lstStyle/>
        <a:p>
          <a:endParaRPr lang="en-GB"/>
        </a:p>
      </dgm:t>
    </dgm:pt>
    <dgm:pt modelId="{9D3FA34B-ACB5-4809-8991-DEEF198DCDBE}" type="pres">
      <dgm:prSet presAssocID="{79528524-23F9-4EE9-A9EF-7408C4EE223A}" presName="hierChild2" presStyleCnt="0"/>
      <dgm:spPr/>
    </dgm:pt>
    <dgm:pt modelId="{9A4EE649-BD65-41D6-A360-054DC8B19D33}" type="pres">
      <dgm:prSet presAssocID="{4A45E08D-1F1D-471F-8D38-324959FF1BD3}" presName="Name37" presStyleLbl="parChTrans1D2" presStyleIdx="0" presStyleCnt="2"/>
      <dgm:spPr/>
      <dgm:t>
        <a:bodyPr/>
        <a:lstStyle/>
        <a:p>
          <a:endParaRPr lang="en-GB"/>
        </a:p>
      </dgm:t>
    </dgm:pt>
    <dgm:pt modelId="{70A9726B-54A0-4564-8E80-4245AA7701B8}" type="pres">
      <dgm:prSet presAssocID="{B24343EA-C52A-4B9C-9397-C3AB3177ADED}" presName="hierRoot2" presStyleCnt="0">
        <dgm:presLayoutVars>
          <dgm:hierBranch val="init"/>
        </dgm:presLayoutVars>
      </dgm:prSet>
      <dgm:spPr/>
    </dgm:pt>
    <dgm:pt modelId="{4B29ED2F-0738-4533-812F-944317372CEE}" type="pres">
      <dgm:prSet presAssocID="{B24343EA-C52A-4B9C-9397-C3AB3177ADED}" presName="rootComposite" presStyleCnt="0"/>
      <dgm:spPr/>
    </dgm:pt>
    <dgm:pt modelId="{8E129F46-BDE7-45A1-8EAE-8EDDAE6F74C2}" type="pres">
      <dgm:prSet presAssocID="{B24343EA-C52A-4B9C-9397-C3AB3177ADED}" presName="rootText" presStyleLbl="node2" presStyleIdx="0" presStyleCnt="2" custScaleX="111021">
        <dgm:presLayoutVars>
          <dgm:chPref val="3"/>
        </dgm:presLayoutVars>
      </dgm:prSet>
      <dgm:spPr/>
      <dgm:t>
        <a:bodyPr/>
        <a:lstStyle/>
        <a:p>
          <a:endParaRPr lang="en-GB"/>
        </a:p>
      </dgm:t>
    </dgm:pt>
    <dgm:pt modelId="{896ABB74-1979-4395-8D08-155F8E5FE687}" type="pres">
      <dgm:prSet presAssocID="{B24343EA-C52A-4B9C-9397-C3AB3177ADED}" presName="rootConnector" presStyleLbl="node2" presStyleIdx="0" presStyleCnt="2"/>
      <dgm:spPr/>
      <dgm:t>
        <a:bodyPr/>
        <a:lstStyle/>
        <a:p>
          <a:endParaRPr lang="en-GB"/>
        </a:p>
      </dgm:t>
    </dgm:pt>
    <dgm:pt modelId="{6551E540-4846-409E-88C0-B4FC29EB4BDF}" type="pres">
      <dgm:prSet presAssocID="{B24343EA-C52A-4B9C-9397-C3AB3177ADED}" presName="hierChild4" presStyleCnt="0"/>
      <dgm:spPr/>
    </dgm:pt>
    <dgm:pt modelId="{6BF15CB5-E44B-411A-9F23-A395D47E07F9}" type="pres">
      <dgm:prSet presAssocID="{E0D9D846-970F-49AC-9456-2EBD55531171}" presName="Name37" presStyleLbl="parChTrans1D3" presStyleIdx="0" presStyleCnt="1"/>
      <dgm:spPr/>
      <dgm:t>
        <a:bodyPr/>
        <a:lstStyle/>
        <a:p>
          <a:endParaRPr lang="en-GB"/>
        </a:p>
      </dgm:t>
    </dgm:pt>
    <dgm:pt modelId="{5FD53808-4365-4E6B-9F83-618EA9F1CBD5}" type="pres">
      <dgm:prSet presAssocID="{E4ADDC01-0A84-4AF1-A659-A69056E26B73}" presName="hierRoot2" presStyleCnt="0">
        <dgm:presLayoutVars>
          <dgm:hierBranch val="init"/>
        </dgm:presLayoutVars>
      </dgm:prSet>
      <dgm:spPr/>
    </dgm:pt>
    <dgm:pt modelId="{26001A57-D821-4A06-804F-0AF60F8C16F0}" type="pres">
      <dgm:prSet presAssocID="{E4ADDC01-0A84-4AF1-A659-A69056E26B73}" presName="rootComposite" presStyleCnt="0"/>
      <dgm:spPr/>
    </dgm:pt>
    <dgm:pt modelId="{E0E4B04C-2F31-4395-B5A9-11DB0B8B327F}" type="pres">
      <dgm:prSet presAssocID="{E4ADDC01-0A84-4AF1-A659-A69056E26B73}" presName="rootText" presStyleLbl="node3" presStyleIdx="0" presStyleCnt="1" custScaleY="81413">
        <dgm:presLayoutVars>
          <dgm:chPref val="3"/>
        </dgm:presLayoutVars>
      </dgm:prSet>
      <dgm:spPr/>
      <dgm:t>
        <a:bodyPr/>
        <a:lstStyle/>
        <a:p>
          <a:endParaRPr lang="en-GB"/>
        </a:p>
      </dgm:t>
    </dgm:pt>
    <dgm:pt modelId="{D923E99C-C145-4A9D-96A7-E9E1CF4BE9AF}" type="pres">
      <dgm:prSet presAssocID="{E4ADDC01-0A84-4AF1-A659-A69056E26B73}" presName="rootConnector" presStyleLbl="node3" presStyleIdx="0" presStyleCnt="1"/>
      <dgm:spPr/>
      <dgm:t>
        <a:bodyPr/>
        <a:lstStyle/>
        <a:p>
          <a:endParaRPr lang="en-GB"/>
        </a:p>
      </dgm:t>
    </dgm:pt>
    <dgm:pt modelId="{869907F1-2ECF-4074-BE19-42B85CCBCE48}" type="pres">
      <dgm:prSet presAssocID="{E4ADDC01-0A84-4AF1-A659-A69056E26B73}" presName="hierChild4" presStyleCnt="0"/>
      <dgm:spPr/>
    </dgm:pt>
    <dgm:pt modelId="{8ED47627-461C-46CD-A554-1DAF66758436}" type="pres">
      <dgm:prSet presAssocID="{1F77485B-CF8D-4DFE-9D7E-C94CF2F7D741}" presName="Name37" presStyleLbl="parChTrans1D4" presStyleIdx="0" presStyleCnt="1"/>
      <dgm:spPr/>
      <dgm:t>
        <a:bodyPr/>
        <a:lstStyle/>
        <a:p>
          <a:endParaRPr lang="en-GB"/>
        </a:p>
      </dgm:t>
    </dgm:pt>
    <dgm:pt modelId="{3C4484A5-D502-481E-8348-3BD3216C7585}" type="pres">
      <dgm:prSet presAssocID="{F89F185A-2822-4D02-ADF8-34878BCFEC32}" presName="hierRoot2" presStyleCnt="0">
        <dgm:presLayoutVars>
          <dgm:hierBranch val="init"/>
        </dgm:presLayoutVars>
      </dgm:prSet>
      <dgm:spPr/>
    </dgm:pt>
    <dgm:pt modelId="{ED1C416F-029C-4E52-BF85-D648FC9C8D6E}" type="pres">
      <dgm:prSet presAssocID="{F89F185A-2822-4D02-ADF8-34878BCFEC32}" presName="rootComposite" presStyleCnt="0"/>
      <dgm:spPr/>
    </dgm:pt>
    <dgm:pt modelId="{CDF4FD65-610B-4E50-8C48-D032F2650CFE}" type="pres">
      <dgm:prSet presAssocID="{F89F185A-2822-4D02-ADF8-34878BCFEC32}" presName="rootText" presStyleLbl="node4" presStyleIdx="0" presStyleCnt="1" custScaleX="235790">
        <dgm:presLayoutVars>
          <dgm:chPref val="3"/>
        </dgm:presLayoutVars>
      </dgm:prSet>
      <dgm:spPr/>
      <dgm:t>
        <a:bodyPr/>
        <a:lstStyle/>
        <a:p>
          <a:endParaRPr lang="en-GB"/>
        </a:p>
      </dgm:t>
    </dgm:pt>
    <dgm:pt modelId="{F1973137-5F98-447F-9D21-636FE30A5B3B}" type="pres">
      <dgm:prSet presAssocID="{F89F185A-2822-4D02-ADF8-34878BCFEC32}" presName="rootConnector" presStyleLbl="node4" presStyleIdx="0" presStyleCnt="1"/>
      <dgm:spPr/>
      <dgm:t>
        <a:bodyPr/>
        <a:lstStyle/>
        <a:p>
          <a:endParaRPr lang="en-GB"/>
        </a:p>
      </dgm:t>
    </dgm:pt>
    <dgm:pt modelId="{49EA09C9-1D90-4745-8CCC-674B0AB50AC1}" type="pres">
      <dgm:prSet presAssocID="{F89F185A-2822-4D02-ADF8-34878BCFEC32}" presName="hierChild4" presStyleCnt="0"/>
      <dgm:spPr/>
    </dgm:pt>
    <dgm:pt modelId="{CA7DEAC6-293E-49C4-965E-52E837F58F64}" type="pres">
      <dgm:prSet presAssocID="{F89F185A-2822-4D02-ADF8-34878BCFEC32}" presName="hierChild5" presStyleCnt="0"/>
      <dgm:spPr/>
    </dgm:pt>
    <dgm:pt modelId="{3CB81E17-D07C-47AB-949C-35D1BB0732A5}" type="pres">
      <dgm:prSet presAssocID="{E4ADDC01-0A84-4AF1-A659-A69056E26B73}" presName="hierChild5" presStyleCnt="0"/>
      <dgm:spPr/>
    </dgm:pt>
    <dgm:pt modelId="{E5AA639E-ED7C-4AAD-BA2B-FFD0AFB0CF2F}" type="pres">
      <dgm:prSet presAssocID="{B24343EA-C52A-4B9C-9397-C3AB3177ADED}" presName="hierChild5" presStyleCnt="0"/>
      <dgm:spPr/>
    </dgm:pt>
    <dgm:pt modelId="{85A595DF-8214-4049-AEEB-CC4303B7B2C6}" type="pres">
      <dgm:prSet presAssocID="{864A22E8-E060-4B2C-AAA7-FD73FF2556A1}" presName="Name37" presStyleLbl="parChTrans1D2" presStyleIdx="1" presStyleCnt="2"/>
      <dgm:spPr/>
      <dgm:t>
        <a:bodyPr/>
        <a:lstStyle/>
        <a:p>
          <a:endParaRPr lang="en-GB"/>
        </a:p>
      </dgm:t>
    </dgm:pt>
    <dgm:pt modelId="{FA34B41A-0AD9-4527-9C9A-9E9A7CD7F3DA}" type="pres">
      <dgm:prSet presAssocID="{2CBBC5B6-A965-47B1-A19F-9C0E2066CA72}" presName="hierRoot2" presStyleCnt="0">
        <dgm:presLayoutVars>
          <dgm:hierBranch val="init"/>
        </dgm:presLayoutVars>
      </dgm:prSet>
      <dgm:spPr/>
    </dgm:pt>
    <dgm:pt modelId="{6566B561-2364-49ED-AF8E-776CC1A26ED7}" type="pres">
      <dgm:prSet presAssocID="{2CBBC5B6-A965-47B1-A19F-9C0E2066CA72}" presName="rootComposite" presStyleCnt="0"/>
      <dgm:spPr/>
    </dgm:pt>
    <dgm:pt modelId="{9EED4539-552C-4F4B-AE93-56017263E08D}" type="pres">
      <dgm:prSet presAssocID="{2CBBC5B6-A965-47B1-A19F-9C0E2066CA72}" presName="rootText" presStyleLbl="node2" presStyleIdx="1" presStyleCnt="2">
        <dgm:presLayoutVars>
          <dgm:chPref val="3"/>
        </dgm:presLayoutVars>
      </dgm:prSet>
      <dgm:spPr/>
      <dgm:t>
        <a:bodyPr/>
        <a:lstStyle/>
        <a:p>
          <a:endParaRPr lang="en-GB"/>
        </a:p>
      </dgm:t>
    </dgm:pt>
    <dgm:pt modelId="{B0837D0F-0607-441A-95CB-7ACC0DD5D69B}" type="pres">
      <dgm:prSet presAssocID="{2CBBC5B6-A965-47B1-A19F-9C0E2066CA72}" presName="rootConnector" presStyleLbl="node2" presStyleIdx="1" presStyleCnt="2"/>
      <dgm:spPr/>
      <dgm:t>
        <a:bodyPr/>
        <a:lstStyle/>
        <a:p>
          <a:endParaRPr lang="en-GB"/>
        </a:p>
      </dgm:t>
    </dgm:pt>
    <dgm:pt modelId="{1E957F56-E57E-4862-ADD9-10382DFEE168}" type="pres">
      <dgm:prSet presAssocID="{2CBBC5B6-A965-47B1-A19F-9C0E2066CA72}" presName="hierChild4" presStyleCnt="0"/>
      <dgm:spPr/>
    </dgm:pt>
    <dgm:pt modelId="{63CDF8C2-1EBA-4626-A3B9-5C0F6D9204E9}" type="pres">
      <dgm:prSet presAssocID="{2CBBC5B6-A965-47B1-A19F-9C0E2066CA72}" presName="hierChild5" presStyleCnt="0"/>
      <dgm:spPr/>
    </dgm:pt>
    <dgm:pt modelId="{88E85251-FEBC-4D4A-BA24-C1EE087C6BB9}" type="pres">
      <dgm:prSet presAssocID="{79528524-23F9-4EE9-A9EF-7408C4EE223A}" presName="hierChild3" presStyleCnt="0"/>
      <dgm:spPr/>
    </dgm:pt>
  </dgm:ptLst>
  <dgm:cxnLst>
    <dgm:cxn modelId="{B62B10B6-8785-4587-85BC-BD419C37A8D6}" type="presOf" srcId="{E4ADDC01-0A84-4AF1-A659-A69056E26B73}" destId="{E0E4B04C-2F31-4395-B5A9-11DB0B8B327F}" srcOrd="0" destOrd="0" presId="urn:microsoft.com/office/officeart/2005/8/layout/orgChart1"/>
    <dgm:cxn modelId="{D48D5CBD-E3DC-4797-BC2C-236B4C84CF5C}" type="presOf" srcId="{79528524-23F9-4EE9-A9EF-7408C4EE223A}" destId="{E1646E60-6172-4179-81ED-7471EC1F0EC8}" srcOrd="1" destOrd="0" presId="urn:microsoft.com/office/officeart/2005/8/layout/orgChart1"/>
    <dgm:cxn modelId="{45D84E89-90F2-485E-987C-77838E1FF271}" type="presOf" srcId="{2CBBC5B6-A965-47B1-A19F-9C0E2066CA72}" destId="{9EED4539-552C-4F4B-AE93-56017263E08D}" srcOrd="0" destOrd="0" presId="urn:microsoft.com/office/officeart/2005/8/layout/orgChart1"/>
    <dgm:cxn modelId="{DF1E61D1-6613-466A-B334-1086CE205881}" srcId="{79528524-23F9-4EE9-A9EF-7408C4EE223A}" destId="{2CBBC5B6-A965-47B1-A19F-9C0E2066CA72}" srcOrd="1" destOrd="0" parTransId="{864A22E8-E060-4B2C-AAA7-FD73FF2556A1}" sibTransId="{DA34C245-9212-478B-AE6F-E4D05C827F99}"/>
    <dgm:cxn modelId="{ACC11BCD-BA2C-4F34-8948-9C7DA5408F96}" type="presOf" srcId="{067C4DBA-84D4-49D3-9B71-D5617DF76205}" destId="{4D52B624-9DA6-4151-9448-2BD028733896}" srcOrd="0" destOrd="0" presId="urn:microsoft.com/office/officeart/2005/8/layout/orgChart1"/>
    <dgm:cxn modelId="{E9868854-670E-48A7-9588-712D17208898}" type="presOf" srcId="{4A45E08D-1F1D-471F-8D38-324959FF1BD3}" destId="{9A4EE649-BD65-41D6-A360-054DC8B19D33}" srcOrd="0" destOrd="0" presId="urn:microsoft.com/office/officeart/2005/8/layout/orgChart1"/>
    <dgm:cxn modelId="{AA07425D-A3B7-46C7-9EBA-B4FDD51866D4}" type="presOf" srcId="{864A22E8-E060-4B2C-AAA7-FD73FF2556A1}" destId="{85A595DF-8214-4049-AEEB-CC4303B7B2C6}" srcOrd="0" destOrd="0" presId="urn:microsoft.com/office/officeart/2005/8/layout/orgChart1"/>
    <dgm:cxn modelId="{61645838-A29A-44C1-961A-739EAF4A2928}" srcId="{B24343EA-C52A-4B9C-9397-C3AB3177ADED}" destId="{E4ADDC01-0A84-4AF1-A659-A69056E26B73}" srcOrd="0" destOrd="0" parTransId="{E0D9D846-970F-49AC-9456-2EBD55531171}" sibTransId="{72E7793A-4F69-4011-A4F4-8732D46016E4}"/>
    <dgm:cxn modelId="{DAB7D2BC-A992-42FC-9833-45CBAB3FF318}" srcId="{067C4DBA-84D4-49D3-9B71-D5617DF76205}" destId="{79528524-23F9-4EE9-A9EF-7408C4EE223A}" srcOrd="0" destOrd="0" parTransId="{3FB854EA-2087-43C5-961F-A7EE65BD09D0}" sibTransId="{63270F9C-399E-4F3C-94A2-9C1C6AC392B5}"/>
    <dgm:cxn modelId="{B356A039-C32B-4894-A82F-0DB51A0BA882}" type="presOf" srcId="{E0D9D846-970F-49AC-9456-2EBD55531171}" destId="{6BF15CB5-E44B-411A-9F23-A395D47E07F9}" srcOrd="0" destOrd="0" presId="urn:microsoft.com/office/officeart/2005/8/layout/orgChart1"/>
    <dgm:cxn modelId="{E0D85767-B108-4CF1-818F-93676DC6F872}" srcId="{E4ADDC01-0A84-4AF1-A659-A69056E26B73}" destId="{F89F185A-2822-4D02-ADF8-34878BCFEC32}" srcOrd="0" destOrd="0" parTransId="{1F77485B-CF8D-4DFE-9D7E-C94CF2F7D741}" sibTransId="{91D819E1-0BC4-4C6A-B4C1-AC338DD8E92C}"/>
    <dgm:cxn modelId="{5EAA111D-CC30-436D-A16A-61DF964CAEBF}" type="presOf" srcId="{B24343EA-C52A-4B9C-9397-C3AB3177ADED}" destId="{8E129F46-BDE7-45A1-8EAE-8EDDAE6F74C2}" srcOrd="0" destOrd="0" presId="urn:microsoft.com/office/officeart/2005/8/layout/orgChart1"/>
    <dgm:cxn modelId="{DEC7F13D-3601-489E-AA6C-001D6F800DCE}" type="presOf" srcId="{1F77485B-CF8D-4DFE-9D7E-C94CF2F7D741}" destId="{8ED47627-461C-46CD-A554-1DAF66758436}" srcOrd="0" destOrd="0" presId="urn:microsoft.com/office/officeart/2005/8/layout/orgChart1"/>
    <dgm:cxn modelId="{1DF3C630-9A95-43BD-B8EF-F47B348824AB}" type="presOf" srcId="{F89F185A-2822-4D02-ADF8-34878BCFEC32}" destId="{CDF4FD65-610B-4E50-8C48-D032F2650CFE}" srcOrd="0" destOrd="0" presId="urn:microsoft.com/office/officeart/2005/8/layout/orgChart1"/>
    <dgm:cxn modelId="{6C42CEC0-C970-4751-8A0C-D2AEB9015D77}" srcId="{79528524-23F9-4EE9-A9EF-7408C4EE223A}" destId="{B24343EA-C52A-4B9C-9397-C3AB3177ADED}" srcOrd="0" destOrd="0" parTransId="{4A45E08D-1F1D-471F-8D38-324959FF1BD3}" sibTransId="{8902B1F9-C6CE-4FD9-98C3-55378D40AC0B}"/>
    <dgm:cxn modelId="{F1A1C6B3-B1A7-4352-9136-29CDC1BC02E2}" type="presOf" srcId="{F89F185A-2822-4D02-ADF8-34878BCFEC32}" destId="{F1973137-5F98-447F-9D21-636FE30A5B3B}" srcOrd="1" destOrd="0" presId="urn:microsoft.com/office/officeart/2005/8/layout/orgChart1"/>
    <dgm:cxn modelId="{2CEEB402-FDBD-44C4-BBBE-F60D473C2B16}" type="presOf" srcId="{B24343EA-C52A-4B9C-9397-C3AB3177ADED}" destId="{896ABB74-1979-4395-8D08-155F8E5FE687}" srcOrd="1" destOrd="0" presId="urn:microsoft.com/office/officeart/2005/8/layout/orgChart1"/>
    <dgm:cxn modelId="{5D47B6CE-BA8E-4EF8-9466-0C46A0235D31}" type="presOf" srcId="{79528524-23F9-4EE9-A9EF-7408C4EE223A}" destId="{429566F5-7F5A-44FD-9446-20C701076F0D}" srcOrd="0" destOrd="0" presId="urn:microsoft.com/office/officeart/2005/8/layout/orgChart1"/>
    <dgm:cxn modelId="{8427E082-C6B8-4062-995E-FFBFB26B1543}" type="presOf" srcId="{E4ADDC01-0A84-4AF1-A659-A69056E26B73}" destId="{D923E99C-C145-4A9D-96A7-E9E1CF4BE9AF}" srcOrd="1" destOrd="0" presId="urn:microsoft.com/office/officeart/2005/8/layout/orgChart1"/>
    <dgm:cxn modelId="{C92D31B3-AB8B-4024-AB91-91CD2D454C09}" type="presOf" srcId="{2CBBC5B6-A965-47B1-A19F-9C0E2066CA72}" destId="{B0837D0F-0607-441A-95CB-7ACC0DD5D69B}" srcOrd="1" destOrd="0" presId="urn:microsoft.com/office/officeart/2005/8/layout/orgChart1"/>
    <dgm:cxn modelId="{EC8ED7A1-834C-448A-B4BC-B5D986F3D6F6}" type="presParOf" srcId="{4D52B624-9DA6-4151-9448-2BD028733896}" destId="{C82D0D78-93D7-4AF6-9444-29CF45CDDA21}" srcOrd="0" destOrd="0" presId="urn:microsoft.com/office/officeart/2005/8/layout/orgChart1"/>
    <dgm:cxn modelId="{AF27BE1B-1D42-42DE-AC50-933923A88E7A}" type="presParOf" srcId="{C82D0D78-93D7-4AF6-9444-29CF45CDDA21}" destId="{7E154D28-5E78-4C50-B8D7-F4CDAEC98305}" srcOrd="0" destOrd="0" presId="urn:microsoft.com/office/officeart/2005/8/layout/orgChart1"/>
    <dgm:cxn modelId="{A7B1DA4D-BF82-4818-8415-311297D19A9D}" type="presParOf" srcId="{7E154D28-5E78-4C50-B8D7-F4CDAEC98305}" destId="{429566F5-7F5A-44FD-9446-20C701076F0D}" srcOrd="0" destOrd="0" presId="urn:microsoft.com/office/officeart/2005/8/layout/orgChart1"/>
    <dgm:cxn modelId="{254913F0-A16C-4ED9-827C-4D5B5D09D349}" type="presParOf" srcId="{7E154D28-5E78-4C50-B8D7-F4CDAEC98305}" destId="{E1646E60-6172-4179-81ED-7471EC1F0EC8}" srcOrd="1" destOrd="0" presId="urn:microsoft.com/office/officeart/2005/8/layout/orgChart1"/>
    <dgm:cxn modelId="{B1443842-DB4D-4C65-A70F-8AC6127D2131}" type="presParOf" srcId="{C82D0D78-93D7-4AF6-9444-29CF45CDDA21}" destId="{9D3FA34B-ACB5-4809-8991-DEEF198DCDBE}" srcOrd="1" destOrd="0" presId="urn:microsoft.com/office/officeart/2005/8/layout/orgChart1"/>
    <dgm:cxn modelId="{495BF485-2B96-4A2D-84C9-476FD17465CC}" type="presParOf" srcId="{9D3FA34B-ACB5-4809-8991-DEEF198DCDBE}" destId="{9A4EE649-BD65-41D6-A360-054DC8B19D33}" srcOrd="0" destOrd="0" presId="urn:microsoft.com/office/officeart/2005/8/layout/orgChart1"/>
    <dgm:cxn modelId="{CD655172-87FD-4424-80AB-DDCE41580FED}" type="presParOf" srcId="{9D3FA34B-ACB5-4809-8991-DEEF198DCDBE}" destId="{70A9726B-54A0-4564-8E80-4245AA7701B8}" srcOrd="1" destOrd="0" presId="urn:microsoft.com/office/officeart/2005/8/layout/orgChart1"/>
    <dgm:cxn modelId="{B337B9FF-E6EB-41F1-BA1E-1ACA6F8D8824}" type="presParOf" srcId="{70A9726B-54A0-4564-8E80-4245AA7701B8}" destId="{4B29ED2F-0738-4533-812F-944317372CEE}" srcOrd="0" destOrd="0" presId="urn:microsoft.com/office/officeart/2005/8/layout/orgChart1"/>
    <dgm:cxn modelId="{6B517F67-B008-4ABA-BEBA-C5C97F88303E}" type="presParOf" srcId="{4B29ED2F-0738-4533-812F-944317372CEE}" destId="{8E129F46-BDE7-45A1-8EAE-8EDDAE6F74C2}" srcOrd="0" destOrd="0" presId="urn:microsoft.com/office/officeart/2005/8/layout/orgChart1"/>
    <dgm:cxn modelId="{8C2DA85D-1915-49A3-B0A3-2B5664135E85}" type="presParOf" srcId="{4B29ED2F-0738-4533-812F-944317372CEE}" destId="{896ABB74-1979-4395-8D08-155F8E5FE687}" srcOrd="1" destOrd="0" presId="urn:microsoft.com/office/officeart/2005/8/layout/orgChart1"/>
    <dgm:cxn modelId="{AE215630-F6A2-4266-8A93-CFFE02CD26B5}" type="presParOf" srcId="{70A9726B-54A0-4564-8E80-4245AA7701B8}" destId="{6551E540-4846-409E-88C0-B4FC29EB4BDF}" srcOrd="1" destOrd="0" presId="urn:microsoft.com/office/officeart/2005/8/layout/orgChart1"/>
    <dgm:cxn modelId="{82585884-AD53-4A99-8B51-8AFD01B248B4}" type="presParOf" srcId="{6551E540-4846-409E-88C0-B4FC29EB4BDF}" destId="{6BF15CB5-E44B-411A-9F23-A395D47E07F9}" srcOrd="0" destOrd="0" presId="urn:microsoft.com/office/officeart/2005/8/layout/orgChart1"/>
    <dgm:cxn modelId="{B6B51F91-F33A-453B-AC1F-3EC822E57059}" type="presParOf" srcId="{6551E540-4846-409E-88C0-B4FC29EB4BDF}" destId="{5FD53808-4365-4E6B-9F83-618EA9F1CBD5}" srcOrd="1" destOrd="0" presId="urn:microsoft.com/office/officeart/2005/8/layout/orgChart1"/>
    <dgm:cxn modelId="{96DAF1CD-8E0B-4531-A08E-58370C1BA7D7}" type="presParOf" srcId="{5FD53808-4365-4E6B-9F83-618EA9F1CBD5}" destId="{26001A57-D821-4A06-804F-0AF60F8C16F0}" srcOrd="0" destOrd="0" presId="urn:microsoft.com/office/officeart/2005/8/layout/orgChart1"/>
    <dgm:cxn modelId="{4F5F2A63-F90C-4CA2-AEA7-0504745CECCA}" type="presParOf" srcId="{26001A57-D821-4A06-804F-0AF60F8C16F0}" destId="{E0E4B04C-2F31-4395-B5A9-11DB0B8B327F}" srcOrd="0" destOrd="0" presId="urn:microsoft.com/office/officeart/2005/8/layout/orgChart1"/>
    <dgm:cxn modelId="{F3E319D2-F876-4401-8BC5-855206466ACF}" type="presParOf" srcId="{26001A57-D821-4A06-804F-0AF60F8C16F0}" destId="{D923E99C-C145-4A9D-96A7-E9E1CF4BE9AF}" srcOrd="1" destOrd="0" presId="urn:microsoft.com/office/officeart/2005/8/layout/orgChart1"/>
    <dgm:cxn modelId="{67152636-A591-4B74-8074-AF4B975AAE63}" type="presParOf" srcId="{5FD53808-4365-4E6B-9F83-618EA9F1CBD5}" destId="{869907F1-2ECF-4074-BE19-42B85CCBCE48}" srcOrd="1" destOrd="0" presId="urn:microsoft.com/office/officeart/2005/8/layout/orgChart1"/>
    <dgm:cxn modelId="{89FDA3C0-AA1F-4153-9002-940867B1950E}" type="presParOf" srcId="{869907F1-2ECF-4074-BE19-42B85CCBCE48}" destId="{8ED47627-461C-46CD-A554-1DAF66758436}" srcOrd="0" destOrd="0" presId="urn:microsoft.com/office/officeart/2005/8/layout/orgChart1"/>
    <dgm:cxn modelId="{B1B04EF1-E07E-40D8-8480-21B97E4639FC}" type="presParOf" srcId="{869907F1-2ECF-4074-BE19-42B85CCBCE48}" destId="{3C4484A5-D502-481E-8348-3BD3216C7585}" srcOrd="1" destOrd="0" presId="urn:microsoft.com/office/officeart/2005/8/layout/orgChart1"/>
    <dgm:cxn modelId="{A9BAFC8F-359C-48B4-B976-F515DF4B6D58}" type="presParOf" srcId="{3C4484A5-D502-481E-8348-3BD3216C7585}" destId="{ED1C416F-029C-4E52-BF85-D648FC9C8D6E}" srcOrd="0" destOrd="0" presId="urn:microsoft.com/office/officeart/2005/8/layout/orgChart1"/>
    <dgm:cxn modelId="{35C82B7B-D9F2-4E96-8324-A23F4FE1DBDC}" type="presParOf" srcId="{ED1C416F-029C-4E52-BF85-D648FC9C8D6E}" destId="{CDF4FD65-610B-4E50-8C48-D032F2650CFE}" srcOrd="0" destOrd="0" presId="urn:microsoft.com/office/officeart/2005/8/layout/orgChart1"/>
    <dgm:cxn modelId="{04392319-C165-4167-A3F7-FB9B1EB8F2A0}" type="presParOf" srcId="{ED1C416F-029C-4E52-BF85-D648FC9C8D6E}" destId="{F1973137-5F98-447F-9D21-636FE30A5B3B}" srcOrd="1" destOrd="0" presId="urn:microsoft.com/office/officeart/2005/8/layout/orgChart1"/>
    <dgm:cxn modelId="{FE68552B-2AF7-4F06-B210-5433D8B780C0}" type="presParOf" srcId="{3C4484A5-D502-481E-8348-3BD3216C7585}" destId="{49EA09C9-1D90-4745-8CCC-674B0AB50AC1}" srcOrd="1" destOrd="0" presId="urn:microsoft.com/office/officeart/2005/8/layout/orgChart1"/>
    <dgm:cxn modelId="{EC7F34EB-44FF-4065-8FA0-173C5B6A413A}" type="presParOf" srcId="{3C4484A5-D502-481E-8348-3BD3216C7585}" destId="{CA7DEAC6-293E-49C4-965E-52E837F58F64}" srcOrd="2" destOrd="0" presId="urn:microsoft.com/office/officeart/2005/8/layout/orgChart1"/>
    <dgm:cxn modelId="{B8AC3FC6-E9D3-4E41-9666-F8E0B455CADB}" type="presParOf" srcId="{5FD53808-4365-4E6B-9F83-618EA9F1CBD5}" destId="{3CB81E17-D07C-47AB-949C-35D1BB0732A5}" srcOrd="2" destOrd="0" presId="urn:microsoft.com/office/officeart/2005/8/layout/orgChart1"/>
    <dgm:cxn modelId="{1BB2F502-08C2-42FD-93EE-A1FDDC7EDE94}" type="presParOf" srcId="{70A9726B-54A0-4564-8E80-4245AA7701B8}" destId="{E5AA639E-ED7C-4AAD-BA2B-FFD0AFB0CF2F}" srcOrd="2" destOrd="0" presId="urn:microsoft.com/office/officeart/2005/8/layout/orgChart1"/>
    <dgm:cxn modelId="{A45BB416-06A6-4794-9116-A0CD4D49DFC7}" type="presParOf" srcId="{9D3FA34B-ACB5-4809-8991-DEEF198DCDBE}" destId="{85A595DF-8214-4049-AEEB-CC4303B7B2C6}" srcOrd="2" destOrd="0" presId="urn:microsoft.com/office/officeart/2005/8/layout/orgChart1"/>
    <dgm:cxn modelId="{5AC2FA3E-D367-408A-9940-4D0284DB69AE}" type="presParOf" srcId="{9D3FA34B-ACB5-4809-8991-DEEF198DCDBE}" destId="{FA34B41A-0AD9-4527-9C9A-9E9A7CD7F3DA}" srcOrd="3" destOrd="0" presId="urn:microsoft.com/office/officeart/2005/8/layout/orgChart1"/>
    <dgm:cxn modelId="{69DBE352-69D1-4DC6-9B56-A6B25782EDFA}" type="presParOf" srcId="{FA34B41A-0AD9-4527-9C9A-9E9A7CD7F3DA}" destId="{6566B561-2364-49ED-AF8E-776CC1A26ED7}" srcOrd="0" destOrd="0" presId="urn:microsoft.com/office/officeart/2005/8/layout/orgChart1"/>
    <dgm:cxn modelId="{B2632B62-F90F-4165-83C7-E1A8D77405A4}" type="presParOf" srcId="{6566B561-2364-49ED-AF8E-776CC1A26ED7}" destId="{9EED4539-552C-4F4B-AE93-56017263E08D}" srcOrd="0" destOrd="0" presId="urn:microsoft.com/office/officeart/2005/8/layout/orgChart1"/>
    <dgm:cxn modelId="{60FE6E91-15EB-4867-8CC8-431B0AED5C15}" type="presParOf" srcId="{6566B561-2364-49ED-AF8E-776CC1A26ED7}" destId="{B0837D0F-0607-441A-95CB-7ACC0DD5D69B}" srcOrd="1" destOrd="0" presId="urn:microsoft.com/office/officeart/2005/8/layout/orgChart1"/>
    <dgm:cxn modelId="{B6E47877-397A-4547-A257-3F07FAC9DC4D}" type="presParOf" srcId="{FA34B41A-0AD9-4527-9C9A-9E9A7CD7F3DA}" destId="{1E957F56-E57E-4862-ADD9-10382DFEE168}" srcOrd="1" destOrd="0" presId="urn:microsoft.com/office/officeart/2005/8/layout/orgChart1"/>
    <dgm:cxn modelId="{37C307D5-715B-4A08-A7E3-9263A5920464}" type="presParOf" srcId="{FA34B41A-0AD9-4527-9C9A-9E9A7CD7F3DA}" destId="{63CDF8C2-1EBA-4626-A3B9-5C0F6D9204E9}" srcOrd="2" destOrd="0" presId="urn:microsoft.com/office/officeart/2005/8/layout/orgChart1"/>
    <dgm:cxn modelId="{E57CFBD3-AAB7-447B-83FB-7486330548D0}" type="presParOf" srcId="{C82D0D78-93D7-4AF6-9444-29CF45CDDA21}" destId="{88E85251-FEBC-4D4A-BA24-C1EE087C6BB9}" srcOrd="2" destOrd="0" presId="urn:microsoft.com/office/officeart/2005/8/layout/orgChart1"/>
  </dgm:cxnLst>
  <dgm:bg/>
  <dgm:whole/>
</dgm:dataModel>
</file>

<file path=ppt/diagrams/data2.xml><?xml version="1.0" encoding="utf-8"?>
<dgm:dataModel xmlns:dgm="http://schemas.openxmlformats.org/drawingml/2006/diagram" xmlns:a="http://schemas.openxmlformats.org/drawingml/2006/main">
  <dgm:ptLst>
    <dgm:pt modelId="{2F87E33B-EEF9-4DCD-A24F-0F86F29DB41C}" type="doc">
      <dgm:prSet loTypeId="urn:microsoft.com/office/officeart/2005/8/layout/default" loCatId="list" qsTypeId="urn:microsoft.com/office/officeart/2005/8/quickstyle/3d1" qsCatId="3D" csTypeId="urn:microsoft.com/office/officeart/2005/8/colors/accent1_2" csCatId="accent1" phldr="1"/>
      <dgm:spPr/>
      <dgm:t>
        <a:bodyPr/>
        <a:lstStyle/>
        <a:p>
          <a:endParaRPr lang="en-GB"/>
        </a:p>
      </dgm:t>
    </dgm:pt>
    <dgm:pt modelId="{142E5F2C-40C9-4232-9DEA-8C4BE4901486}">
      <dgm:prSet/>
      <dgm:spPr>
        <a:solidFill>
          <a:srgbClr val="FF0000"/>
        </a:solidFill>
      </dgm:spPr>
      <dgm:t>
        <a:bodyPr/>
        <a:lstStyle/>
        <a:p>
          <a:pPr rtl="0"/>
          <a:r>
            <a:rPr lang="en-GB" dirty="0" smtClean="0"/>
            <a:t>Mucosal healing</a:t>
          </a:r>
          <a:endParaRPr lang="ar-LB" dirty="0"/>
        </a:p>
      </dgm:t>
    </dgm:pt>
    <dgm:pt modelId="{022BABDD-0991-4ED3-B191-D43ED9E70190}" type="parTrans" cxnId="{E1B1AA7A-58B6-4A4B-BBD2-BD302BC60051}">
      <dgm:prSet/>
      <dgm:spPr/>
      <dgm:t>
        <a:bodyPr/>
        <a:lstStyle/>
        <a:p>
          <a:endParaRPr lang="en-GB"/>
        </a:p>
      </dgm:t>
    </dgm:pt>
    <dgm:pt modelId="{41556B9E-24DB-484A-ADFC-1C6E9C70AE07}" type="sibTrans" cxnId="{E1B1AA7A-58B6-4A4B-BBD2-BD302BC60051}">
      <dgm:prSet/>
      <dgm:spPr/>
      <dgm:t>
        <a:bodyPr/>
        <a:lstStyle/>
        <a:p>
          <a:endParaRPr lang="en-GB"/>
        </a:p>
      </dgm:t>
    </dgm:pt>
    <dgm:pt modelId="{A55C718F-B2AD-410D-9749-A6EE92DB4D05}">
      <dgm:prSet/>
      <dgm:spPr/>
      <dgm:t>
        <a:bodyPr/>
        <a:lstStyle/>
        <a:p>
          <a:pPr rtl="0"/>
          <a:r>
            <a:rPr lang="en-GB" dirty="0" smtClean="0"/>
            <a:t>Prevent complication</a:t>
          </a:r>
          <a:endParaRPr lang="ar-LB" dirty="0"/>
        </a:p>
      </dgm:t>
    </dgm:pt>
    <dgm:pt modelId="{AC0DFF9D-BB1C-4AF3-A9EF-F3CAECA17869}" type="parTrans" cxnId="{E49DFF2C-A8F9-4AF4-B606-053E05E76D18}">
      <dgm:prSet/>
      <dgm:spPr/>
      <dgm:t>
        <a:bodyPr/>
        <a:lstStyle/>
        <a:p>
          <a:endParaRPr lang="en-GB"/>
        </a:p>
      </dgm:t>
    </dgm:pt>
    <dgm:pt modelId="{A2A7375E-0202-4ACF-9DC1-698C6D83143E}" type="sibTrans" cxnId="{E49DFF2C-A8F9-4AF4-B606-053E05E76D18}">
      <dgm:prSet/>
      <dgm:spPr/>
      <dgm:t>
        <a:bodyPr/>
        <a:lstStyle/>
        <a:p>
          <a:endParaRPr lang="en-GB"/>
        </a:p>
      </dgm:t>
    </dgm:pt>
    <dgm:pt modelId="{B8112D45-AF0E-4B89-B88B-B93E2B3CEC87}">
      <dgm:prSet/>
      <dgm:spPr/>
      <dgm:t>
        <a:bodyPr/>
        <a:lstStyle/>
        <a:p>
          <a:pPr rtl="0"/>
          <a:r>
            <a:rPr lang="en-GB" dirty="0" smtClean="0"/>
            <a:t>Improve QOL</a:t>
          </a:r>
          <a:endParaRPr lang="ar-LB" dirty="0"/>
        </a:p>
      </dgm:t>
    </dgm:pt>
    <dgm:pt modelId="{DC8AA9C4-1E84-4061-B98C-407BF45CAA6C}" type="parTrans" cxnId="{70A227E2-6A84-4FA9-A66B-67887B869DFF}">
      <dgm:prSet/>
      <dgm:spPr/>
      <dgm:t>
        <a:bodyPr/>
        <a:lstStyle/>
        <a:p>
          <a:endParaRPr lang="en-GB"/>
        </a:p>
      </dgm:t>
    </dgm:pt>
    <dgm:pt modelId="{FBF6F1E0-DFE8-4679-BE39-54180F6B82EA}" type="sibTrans" cxnId="{70A227E2-6A84-4FA9-A66B-67887B869DFF}">
      <dgm:prSet/>
      <dgm:spPr/>
      <dgm:t>
        <a:bodyPr/>
        <a:lstStyle/>
        <a:p>
          <a:endParaRPr lang="en-GB"/>
        </a:p>
      </dgm:t>
    </dgm:pt>
    <dgm:pt modelId="{AC063891-6A5A-4C9C-8FB4-0AD2EAE2FC57}">
      <dgm:prSet/>
      <dgm:spPr/>
      <dgm:t>
        <a:bodyPr/>
        <a:lstStyle/>
        <a:p>
          <a:pPr rtl="0"/>
          <a:r>
            <a:rPr lang="en-GB" dirty="0" smtClean="0"/>
            <a:t>Reduce or eliminate steroid use</a:t>
          </a:r>
          <a:endParaRPr lang="ar-LB" dirty="0"/>
        </a:p>
      </dgm:t>
    </dgm:pt>
    <dgm:pt modelId="{91CFE0DC-3651-4420-A032-3AEB87ED8512}" type="parTrans" cxnId="{3929BFC4-BCD2-4A30-8432-C27F6A55179D}">
      <dgm:prSet/>
      <dgm:spPr/>
      <dgm:t>
        <a:bodyPr/>
        <a:lstStyle/>
        <a:p>
          <a:endParaRPr lang="en-GB"/>
        </a:p>
      </dgm:t>
    </dgm:pt>
    <dgm:pt modelId="{842C603C-FB4D-4FDC-91F4-CE2E32A2A36A}" type="sibTrans" cxnId="{3929BFC4-BCD2-4A30-8432-C27F6A55179D}">
      <dgm:prSet/>
      <dgm:spPr/>
      <dgm:t>
        <a:bodyPr/>
        <a:lstStyle/>
        <a:p>
          <a:endParaRPr lang="en-GB"/>
        </a:p>
      </dgm:t>
    </dgm:pt>
    <dgm:pt modelId="{9D71D2A0-22DD-4A28-9781-F91833CE8A6D}">
      <dgm:prSet/>
      <dgm:spPr/>
      <dgm:t>
        <a:bodyPr/>
        <a:lstStyle/>
        <a:p>
          <a:pPr rtl="0"/>
          <a:r>
            <a:rPr lang="en-GB" dirty="0" smtClean="0"/>
            <a:t>Avoid hospitalization and surgery</a:t>
          </a:r>
          <a:endParaRPr lang="en-GB" dirty="0"/>
        </a:p>
      </dgm:t>
    </dgm:pt>
    <dgm:pt modelId="{F99B0D6D-C35C-4446-8524-E4F1131D073D}" type="parTrans" cxnId="{B9C06127-C0DE-42F8-9958-5C6DEEC4CC7A}">
      <dgm:prSet/>
      <dgm:spPr/>
      <dgm:t>
        <a:bodyPr/>
        <a:lstStyle/>
        <a:p>
          <a:endParaRPr lang="en-GB"/>
        </a:p>
      </dgm:t>
    </dgm:pt>
    <dgm:pt modelId="{C6081FD1-7B78-449A-BE77-957E72B36DBB}" type="sibTrans" cxnId="{B9C06127-C0DE-42F8-9958-5C6DEEC4CC7A}">
      <dgm:prSet/>
      <dgm:spPr/>
      <dgm:t>
        <a:bodyPr/>
        <a:lstStyle/>
        <a:p>
          <a:endParaRPr lang="en-GB"/>
        </a:p>
      </dgm:t>
    </dgm:pt>
    <dgm:pt modelId="{A3F0BAF5-5845-4F18-A7E6-25D811E15B00}" type="pres">
      <dgm:prSet presAssocID="{2F87E33B-EEF9-4DCD-A24F-0F86F29DB41C}" presName="diagram" presStyleCnt="0">
        <dgm:presLayoutVars>
          <dgm:dir/>
          <dgm:resizeHandles val="exact"/>
        </dgm:presLayoutVars>
      </dgm:prSet>
      <dgm:spPr/>
      <dgm:t>
        <a:bodyPr/>
        <a:lstStyle/>
        <a:p>
          <a:endParaRPr lang="en-GB"/>
        </a:p>
      </dgm:t>
    </dgm:pt>
    <dgm:pt modelId="{3C1A38E9-FCCC-434B-8FB1-9EFBE309CDA4}" type="pres">
      <dgm:prSet presAssocID="{142E5F2C-40C9-4232-9DEA-8C4BE4901486}" presName="node" presStyleLbl="node1" presStyleIdx="0" presStyleCnt="5" custLinFactX="76667" custLinFactY="26492" custLinFactNeighborX="100000" custLinFactNeighborY="100000">
        <dgm:presLayoutVars>
          <dgm:bulletEnabled val="1"/>
        </dgm:presLayoutVars>
      </dgm:prSet>
      <dgm:spPr/>
      <dgm:t>
        <a:bodyPr/>
        <a:lstStyle/>
        <a:p>
          <a:endParaRPr lang="en-GB"/>
        </a:p>
      </dgm:t>
    </dgm:pt>
    <dgm:pt modelId="{C50704C4-60CA-4C23-9354-A03CC99A3FD7}" type="pres">
      <dgm:prSet presAssocID="{41556B9E-24DB-484A-ADFC-1C6E9C70AE07}" presName="sibTrans" presStyleCnt="0"/>
      <dgm:spPr/>
    </dgm:pt>
    <dgm:pt modelId="{6BE68CD6-E4C7-4AE4-85CA-B07C08BF0E47}" type="pres">
      <dgm:prSet presAssocID="{A55C718F-B2AD-410D-9749-A6EE92DB4D05}" presName="node" presStyleLbl="node1" presStyleIdx="1" presStyleCnt="5" custLinFactX="-8334" custLinFactNeighborX="-100000" custLinFactNeighborY="-21657">
        <dgm:presLayoutVars>
          <dgm:bulletEnabled val="1"/>
        </dgm:presLayoutVars>
      </dgm:prSet>
      <dgm:spPr/>
      <dgm:t>
        <a:bodyPr/>
        <a:lstStyle/>
        <a:p>
          <a:endParaRPr lang="en-GB"/>
        </a:p>
      </dgm:t>
    </dgm:pt>
    <dgm:pt modelId="{2132C9E1-678D-4241-9B06-A85F0B760999}" type="pres">
      <dgm:prSet presAssocID="{A2A7375E-0202-4ACF-9DC1-698C6D83143E}" presName="sibTrans" presStyleCnt="0"/>
      <dgm:spPr/>
    </dgm:pt>
    <dgm:pt modelId="{08D309DC-6DF8-4AB9-B920-FDF81763056D}" type="pres">
      <dgm:prSet presAssocID="{B8112D45-AF0E-4B89-B88B-B93E2B3CEC87}" presName="node" presStyleLbl="node1" presStyleIdx="2" presStyleCnt="5" custLinFactX="-7223" custLinFactNeighborX="-100000" custLinFactNeighborY="-21657">
        <dgm:presLayoutVars>
          <dgm:bulletEnabled val="1"/>
        </dgm:presLayoutVars>
      </dgm:prSet>
      <dgm:spPr/>
      <dgm:t>
        <a:bodyPr/>
        <a:lstStyle/>
        <a:p>
          <a:endParaRPr lang="en-GB"/>
        </a:p>
      </dgm:t>
    </dgm:pt>
    <dgm:pt modelId="{19368E76-9655-4A32-8746-8F1C470140AE}" type="pres">
      <dgm:prSet presAssocID="{FBF6F1E0-DFE8-4679-BE39-54180F6B82EA}" presName="sibTrans" presStyleCnt="0"/>
      <dgm:spPr/>
    </dgm:pt>
    <dgm:pt modelId="{0A18E468-1674-4987-9FA9-51FAC171E5FA}" type="pres">
      <dgm:prSet presAssocID="{AC063891-6A5A-4C9C-8FB4-0AD2EAE2FC57}" presName="node" presStyleLbl="node1" presStyleIdx="3" presStyleCnt="5" custLinFactX="66112" custLinFactY="-38324" custLinFactNeighborX="100000" custLinFactNeighborY="-100000">
        <dgm:presLayoutVars>
          <dgm:bulletEnabled val="1"/>
        </dgm:presLayoutVars>
      </dgm:prSet>
      <dgm:spPr/>
      <dgm:t>
        <a:bodyPr/>
        <a:lstStyle/>
        <a:p>
          <a:endParaRPr lang="en-GB"/>
        </a:p>
      </dgm:t>
    </dgm:pt>
    <dgm:pt modelId="{09D81408-0497-4AC2-9FE6-6B688675F838}" type="pres">
      <dgm:prSet presAssocID="{842C603C-FB4D-4FDC-91F4-CE2E32A2A36A}" presName="sibTrans" presStyleCnt="0"/>
      <dgm:spPr/>
    </dgm:pt>
    <dgm:pt modelId="{D8CFD210-A8D3-474F-9EDC-3862C3493CB0}" type="pres">
      <dgm:prSet presAssocID="{9D71D2A0-22DD-4A28-9781-F91833CE8A6D}" presName="node" presStyleLbl="node1" presStyleIdx="4" presStyleCnt="5" custLinFactX="-7778" custLinFactNeighborX="-100000" custLinFactNeighborY="9825">
        <dgm:presLayoutVars>
          <dgm:bulletEnabled val="1"/>
        </dgm:presLayoutVars>
      </dgm:prSet>
      <dgm:spPr/>
      <dgm:t>
        <a:bodyPr/>
        <a:lstStyle/>
        <a:p>
          <a:endParaRPr lang="en-GB"/>
        </a:p>
      </dgm:t>
    </dgm:pt>
  </dgm:ptLst>
  <dgm:cxnLst>
    <dgm:cxn modelId="{4457976C-05FD-4760-B6E1-D76A245FDFA2}" type="presOf" srcId="{AC063891-6A5A-4C9C-8FB4-0AD2EAE2FC57}" destId="{0A18E468-1674-4987-9FA9-51FAC171E5FA}" srcOrd="0" destOrd="0" presId="urn:microsoft.com/office/officeart/2005/8/layout/default"/>
    <dgm:cxn modelId="{E49DFF2C-A8F9-4AF4-B606-053E05E76D18}" srcId="{2F87E33B-EEF9-4DCD-A24F-0F86F29DB41C}" destId="{A55C718F-B2AD-410D-9749-A6EE92DB4D05}" srcOrd="1" destOrd="0" parTransId="{AC0DFF9D-BB1C-4AF3-A9EF-F3CAECA17869}" sibTransId="{A2A7375E-0202-4ACF-9DC1-698C6D83143E}"/>
    <dgm:cxn modelId="{854D5D89-3209-498C-ABE9-3FE2890A4F9A}" type="presOf" srcId="{9D71D2A0-22DD-4A28-9781-F91833CE8A6D}" destId="{D8CFD210-A8D3-474F-9EDC-3862C3493CB0}" srcOrd="0" destOrd="0" presId="urn:microsoft.com/office/officeart/2005/8/layout/default"/>
    <dgm:cxn modelId="{3929BFC4-BCD2-4A30-8432-C27F6A55179D}" srcId="{2F87E33B-EEF9-4DCD-A24F-0F86F29DB41C}" destId="{AC063891-6A5A-4C9C-8FB4-0AD2EAE2FC57}" srcOrd="3" destOrd="0" parTransId="{91CFE0DC-3651-4420-A032-3AEB87ED8512}" sibTransId="{842C603C-FB4D-4FDC-91F4-CE2E32A2A36A}"/>
    <dgm:cxn modelId="{76C1B9BE-7D81-492A-9097-E6FB785D2DE3}" type="presOf" srcId="{2F87E33B-EEF9-4DCD-A24F-0F86F29DB41C}" destId="{A3F0BAF5-5845-4F18-A7E6-25D811E15B00}" srcOrd="0" destOrd="0" presId="urn:microsoft.com/office/officeart/2005/8/layout/default"/>
    <dgm:cxn modelId="{B9C06127-C0DE-42F8-9958-5C6DEEC4CC7A}" srcId="{2F87E33B-EEF9-4DCD-A24F-0F86F29DB41C}" destId="{9D71D2A0-22DD-4A28-9781-F91833CE8A6D}" srcOrd="4" destOrd="0" parTransId="{F99B0D6D-C35C-4446-8524-E4F1131D073D}" sibTransId="{C6081FD1-7B78-449A-BE77-957E72B36DBB}"/>
    <dgm:cxn modelId="{12D43931-FCF3-4CCC-8353-20DA90C64218}" type="presOf" srcId="{B8112D45-AF0E-4B89-B88B-B93E2B3CEC87}" destId="{08D309DC-6DF8-4AB9-B920-FDF81763056D}" srcOrd="0" destOrd="0" presId="urn:microsoft.com/office/officeart/2005/8/layout/default"/>
    <dgm:cxn modelId="{70A227E2-6A84-4FA9-A66B-67887B869DFF}" srcId="{2F87E33B-EEF9-4DCD-A24F-0F86F29DB41C}" destId="{B8112D45-AF0E-4B89-B88B-B93E2B3CEC87}" srcOrd="2" destOrd="0" parTransId="{DC8AA9C4-1E84-4061-B98C-407BF45CAA6C}" sibTransId="{FBF6F1E0-DFE8-4679-BE39-54180F6B82EA}"/>
    <dgm:cxn modelId="{614DF2EC-C0AD-43AD-B2AA-37CED3E95D97}" type="presOf" srcId="{142E5F2C-40C9-4232-9DEA-8C4BE4901486}" destId="{3C1A38E9-FCCC-434B-8FB1-9EFBE309CDA4}" srcOrd="0" destOrd="0" presId="urn:microsoft.com/office/officeart/2005/8/layout/default"/>
    <dgm:cxn modelId="{E1B1AA7A-58B6-4A4B-BBD2-BD302BC60051}" srcId="{2F87E33B-EEF9-4DCD-A24F-0F86F29DB41C}" destId="{142E5F2C-40C9-4232-9DEA-8C4BE4901486}" srcOrd="0" destOrd="0" parTransId="{022BABDD-0991-4ED3-B191-D43ED9E70190}" sibTransId="{41556B9E-24DB-484A-ADFC-1C6E9C70AE07}"/>
    <dgm:cxn modelId="{5068F1B4-FBFF-4436-9E85-3B2473A4FE4A}" type="presOf" srcId="{A55C718F-B2AD-410D-9749-A6EE92DB4D05}" destId="{6BE68CD6-E4C7-4AE4-85CA-B07C08BF0E47}" srcOrd="0" destOrd="0" presId="urn:microsoft.com/office/officeart/2005/8/layout/default"/>
    <dgm:cxn modelId="{4B7F7BA3-256A-46EA-8728-DB3E583D7024}" type="presParOf" srcId="{A3F0BAF5-5845-4F18-A7E6-25D811E15B00}" destId="{3C1A38E9-FCCC-434B-8FB1-9EFBE309CDA4}" srcOrd="0" destOrd="0" presId="urn:microsoft.com/office/officeart/2005/8/layout/default"/>
    <dgm:cxn modelId="{98D6D600-595C-45B4-A622-7F2CDB419720}" type="presParOf" srcId="{A3F0BAF5-5845-4F18-A7E6-25D811E15B00}" destId="{C50704C4-60CA-4C23-9354-A03CC99A3FD7}" srcOrd="1" destOrd="0" presId="urn:microsoft.com/office/officeart/2005/8/layout/default"/>
    <dgm:cxn modelId="{71A47817-9499-400D-8842-B606E9B675A9}" type="presParOf" srcId="{A3F0BAF5-5845-4F18-A7E6-25D811E15B00}" destId="{6BE68CD6-E4C7-4AE4-85CA-B07C08BF0E47}" srcOrd="2" destOrd="0" presId="urn:microsoft.com/office/officeart/2005/8/layout/default"/>
    <dgm:cxn modelId="{9020D683-C501-4284-A895-E002BA578AC4}" type="presParOf" srcId="{A3F0BAF5-5845-4F18-A7E6-25D811E15B00}" destId="{2132C9E1-678D-4241-9B06-A85F0B760999}" srcOrd="3" destOrd="0" presId="urn:microsoft.com/office/officeart/2005/8/layout/default"/>
    <dgm:cxn modelId="{6717D081-FA0F-4FC5-8E96-3769A685BC65}" type="presParOf" srcId="{A3F0BAF5-5845-4F18-A7E6-25D811E15B00}" destId="{08D309DC-6DF8-4AB9-B920-FDF81763056D}" srcOrd="4" destOrd="0" presId="urn:microsoft.com/office/officeart/2005/8/layout/default"/>
    <dgm:cxn modelId="{6301A5E3-3EBC-4A92-9E3B-D26F2CEAF8FE}" type="presParOf" srcId="{A3F0BAF5-5845-4F18-A7E6-25D811E15B00}" destId="{19368E76-9655-4A32-8746-8F1C470140AE}" srcOrd="5" destOrd="0" presId="urn:microsoft.com/office/officeart/2005/8/layout/default"/>
    <dgm:cxn modelId="{259ED640-C690-48B8-B07F-0D3429B331AC}" type="presParOf" srcId="{A3F0BAF5-5845-4F18-A7E6-25D811E15B00}" destId="{0A18E468-1674-4987-9FA9-51FAC171E5FA}" srcOrd="6" destOrd="0" presId="urn:microsoft.com/office/officeart/2005/8/layout/default"/>
    <dgm:cxn modelId="{96AD62C4-7111-465B-A204-6A93FCAC6CA3}" type="presParOf" srcId="{A3F0BAF5-5845-4F18-A7E6-25D811E15B00}" destId="{09D81408-0497-4AC2-9FE6-6B688675F838}" srcOrd="7" destOrd="0" presId="urn:microsoft.com/office/officeart/2005/8/layout/default"/>
    <dgm:cxn modelId="{C1385A8F-3E14-450E-9DE3-BDB40F61CD1A}" type="presParOf" srcId="{A3F0BAF5-5845-4F18-A7E6-25D811E15B00}" destId="{D8CFD210-A8D3-474F-9EDC-3862C3493CB0}" srcOrd="8" destOrd="0" presId="urn:microsoft.com/office/officeart/2005/8/layout/default"/>
  </dgm:cxnLst>
  <dgm:bg/>
  <dgm:whole/>
</dgm:dataModel>
</file>

<file path=ppt/diagrams/data20.xml><?xml version="1.0" encoding="utf-8"?>
<dgm:dataModel xmlns:dgm="http://schemas.openxmlformats.org/drawingml/2006/diagram" xmlns:a="http://schemas.openxmlformats.org/drawingml/2006/main">
  <dgm:ptLst>
    <dgm:pt modelId="{514F2D70-0C2F-4E99-82E4-3E3A636035E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692BB5B9-E091-4EC2-8768-393666B28230}">
      <dgm:prSet phldrT="[Text]"/>
      <dgm:spPr/>
      <dgm:t>
        <a:bodyPr/>
        <a:lstStyle/>
        <a:p>
          <a:r>
            <a:rPr lang="en-GB" dirty="0" smtClean="0"/>
            <a:t>prognosis</a:t>
          </a:r>
          <a:endParaRPr lang="en-GB" dirty="0"/>
        </a:p>
      </dgm:t>
    </dgm:pt>
    <dgm:pt modelId="{2D984929-9CEA-48C6-997D-B2B631734BDB}" type="parTrans" cxnId="{5CA3E986-1F22-447A-9AEA-0E4953541556}">
      <dgm:prSet/>
      <dgm:spPr/>
      <dgm:t>
        <a:bodyPr/>
        <a:lstStyle/>
        <a:p>
          <a:endParaRPr lang="en-GB"/>
        </a:p>
      </dgm:t>
    </dgm:pt>
    <dgm:pt modelId="{20F3EA56-F948-467E-A0A9-DA524FB4207F}" type="sibTrans" cxnId="{5CA3E986-1F22-447A-9AEA-0E4953541556}">
      <dgm:prSet/>
      <dgm:spPr/>
      <dgm:t>
        <a:bodyPr/>
        <a:lstStyle/>
        <a:p>
          <a:endParaRPr lang="en-GB"/>
        </a:p>
      </dgm:t>
    </dgm:pt>
    <dgm:pt modelId="{CCDB5F1D-D6E5-4804-8C5C-2150CF35CE38}">
      <dgm:prSet phldrT="[Text]"/>
      <dgm:spPr>
        <a:solidFill>
          <a:srgbClr val="00B050"/>
        </a:solidFill>
      </dgm:spPr>
      <dgm:t>
        <a:bodyPr/>
        <a:lstStyle/>
        <a:p>
          <a:r>
            <a:rPr lang="en-GB" dirty="0" smtClean="0"/>
            <a:t>clinical</a:t>
          </a:r>
          <a:endParaRPr lang="en-GB" dirty="0"/>
        </a:p>
      </dgm:t>
    </dgm:pt>
    <dgm:pt modelId="{B947BED2-7446-4F96-8F24-097D724A6821}" type="parTrans" cxnId="{030392DC-2A30-4C9D-8866-EB839CB81914}">
      <dgm:prSet/>
      <dgm:spPr/>
      <dgm:t>
        <a:bodyPr/>
        <a:lstStyle/>
        <a:p>
          <a:endParaRPr lang="en-GB"/>
        </a:p>
      </dgm:t>
    </dgm:pt>
    <dgm:pt modelId="{12CBA9BC-3017-4778-A1E8-B425611DAB39}" type="sibTrans" cxnId="{030392DC-2A30-4C9D-8866-EB839CB81914}">
      <dgm:prSet/>
      <dgm:spPr/>
      <dgm:t>
        <a:bodyPr/>
        <a:lstStyle/>
        <a:p>
          <a:endParaRPr lang="en-GB"/>
        </a:p>
      </dgm:t>
    </dgm:pt>
    <dgm:pt modelId="{6B4484D1-6945-4FB2-B3F4-7C9F1860DD9D}">
      <dgm:prSet phldrT="[Text]"/>
      <dgm:spPr>
        <a:solidFill>
          <a:srgbClr val="FF0000"/>
        </a:solidFill>
      </dgm:spPr>
      <dgm:t>
        <a:bodyPr/>
        <a:lstStyle/>
        <a:p>
          <a:r>
            <a:rPr lang="en-GB" dirty="0" smtClean="0"/>
            <a:t>smoking</a:t>
          </a:r>
          <a:endParaRPr lang="en-GB" dirty="0"/>
        </a:p>
      </dgm:t>
    </dgm:pt>
    <dgm:pt modelId="{98687F0E-EB4A-470D-8A17-13EC43314BA6}" type="parTrans" cxnId="{9C186700-C6EC-45AC-AE7F-6C9FAC6763A9}">
      <dgm:prSet/>
      <dgm:spPr/>
      <dgm:t>
        <a:bodyPr/>
        <a:lstStyle/>
        <a:p>
          <a:endParaRPr lang="en-GB"/>
        </a:p>
      </dgm:t>
    </dgm:pt>
    <dgm:pt modelId="{D495075F-8422-4192-887D-4AE773F737E5}" type="sibTrans" cxnId="{9C186700-C6EC-45AC-AE7F-6C9FAC6763A9}">
      <dgm:prSet/>
      <dgm:spPr/>
      <dgm:t>
        <a:bodyPr/>
        <a:lstStyle/>
        <a:p>
          <a:endParaRPr lang="en-GB"/>
        </a:p>
      </dgm:t>
    </dgm:pt>
    <dgm:pt modelId="{0F097B7B-DC38-4DA9-8C79-EED043CA86C1}">
      <dgm:prSet phldrT="[Text]"/>
      <dgm:spPr>
        <a:solidFill>
          <a:srgbClr val="FF0000"/>
        </a:solidFill>
      </dgm:spPr>
      <dgm:t>
        <a:bodyPr/>
        <a:lstStyle/>
        <a:p>
          <a:r>
            <a:rPr lang="en-GB" dirty="0" smtClean="0"/>
            <a:t>Use of steroid within 6 month after </a:t>
          </a:r>
          <a:r>
            <a:rPr lang="en-GB" dirty="0" err="1" smtClean="0"/>
            <a:t>dx</a:t>
          </a:r>
          <a:endParaRPr lang="en-GB" dirty="0"/>
        </a:p>
      </dgm:t>
    </dgm:pt>
    <dgm:pt modelId="{F88281F0-E7E9-4A17-8B30-E772A4DAB7FD}" type="parTrans" cxnId="{AC3FFFEA-E694-4D17-B73C-2F2E81F63D74}">
      <dgm:prSet/>
      <dgm:spPr/>
      <dgm:t>
        <a:bodyPr/>
        <a:lstStyle/>
        <a:p>
          <a:endParaRPr lang="en-GB"/>
        </a:p>
      </dgm:t>
    </dgm:pt>
    <dgm:pt modelId="{1E6D161E-1D67-4251-960B-8C99D7967730}" type="sibTrans" cxnId="{AC3FFFEA-E694-4D17-B73C-2F2E81F63D74}">
      <dgm:prSet/>
      <dgm:spPr/>
      <dgm:t>
        <a:bodyPr/>
        <a:lstStyle/>
        <a:p>
          <a:endParaRPr lang="en-GB"/>
        </a:p>
      </dgm:t>
    </dgm:pt>
    <dgm:pt modelId="{2060B658-C344-42CD-8089-115BA0DFD97A}">
      <dgm:prSet phldrT="[Text]"/>
      <dgm:spPr>
        <a:solidFill>
          <a:srgbClr val="00B050"/>
        </a:solidFill>
      </dgm:spPr>
      <dgm:t>
        <a:bodyPr/>
        <a:lstStyle/>
        <a:p>
          <a:r>
            <a:rPr lang="en-GB" dirty="0" smtClean="0"/>
            <a:t>biological</a:t>
          </a:r>
          <a:endParaRPr lang="en-GB" dirty="0"/>
        </a:p>
      </dgm:t>
    </dgm:pt>
    <dgm:pt modelId="{24DA9610-9888-4F1B-9092-1996BC88D35A}" type="parTrans" cxnId="{5D8231AC-D73B-4190-ACAA-33C2E8881B24}">
      <dgm:prSet/>
      <dgm:spPr/>
      <dgm:t>
        <a:bodyPr/>
        <a:lstStyle/>
        <a:p>
          <a:endParaRPr lang="en-GB"/>
        </a:p>
      </dgm:t>
    </dgm:pt>
    <dgm:pt modelId="{7B14098F-D7B6-40E2-9C17-9772F24BDF1B}" type="sibTrans" cxnId="{5D8231AC-D73B-4190-ACAA-33C2E8881B24}">
      <dgm:prSet/>
      <dgm:spPr/>
      <dgm:t>
        <a:bodyPr/>
        <a:lstStyle/>
        <a:p>
          <a:endParaRPr lang="en-GB"/>
        </a:p>
      </dgm:t>
    </dgm:pt>
    <dgm:pt modelId="{C148E040-1C19-4095-8A82-2278A23E4199}">
      <dgm:prSet phldrT="[Text]"/>
      <dgm:spPr>
        <a:solidFill>
          <a:srgbClr val="FF0000"/>
        </a:solidFill>
      </dgm:spPr>
      <dgm:t>
        <a:bodyPr/>
        <a:lstStyle/>
        <a:p>
          <a:r>
            <a:rPr lang="en-GB" dirty="0" smtClean="0"/>
            <a:t>High  ASCA</a:t>
          </a:r>
          <a:endParaRPr lang="en-GB" dirty="0"/>
        </a:p>
      </dgm:t>
    </dgm:pt>
    <dgm:pt modelId="{DCDCB8C4-DAAF-4A08-A799-458B3E229464}" type="parTrans" cxnId="{294D0A19-4AB6-40CA-B0B0-8AB39D5FF7B2}">
      <dgm:prSet/>
      <dgm:spPr/>
      <dgm:t>
        <a:bodyPr/>
        <a:lstStyle/>
        <a:p>
          <a:endParaRPr lang="en-GB"/>
        </a:p>
      </dgm:t>
    </dgm:pt>
    <dgm:pt modelId="{54802CF4-F25A-4D42-8939-6D8326776619}" type="sibTrans" cxnId="{294D0A19-4AB6-40CA-B0B0-8AB39D5FF7B2}">
      <dgm:prSet/>
      <dgm:spPr/>
      <dgm:t>
        <a:bodyPr/>
        <a:lstStyle/>
        <a:p>
          <a:endParaRPr lang="en-GB"/>
        </a:p>
      </dgm:t>
    </dgm:pt>
    <dgm:pt modelId="{1EDBA188-AB76-4465-9DF7-385240285F28}">
      <dgm:prSet/>
      <dgm:spPr>
        <a:solidFill>
          <a:srgbClr val="00B050"/>
        </a:solidFill>
      </dgm:spPr>
      <dgm:t>
        <a:bodyPr/>
        <a:lstStyle/>
        <a:p>
          <a:r>
            <a:rPr lang="en-GB" dirty="0" smtClean="0"/>
            <a:t>Genetic</a:t>
          </a:r>
        </a:p>
        <a:p>
          <a:r>
            <a:rPr lang="en-GB" dirty="0" smtClean="0"/>
            <a:t>NOD2 STATUS</a:t>
          </a:r>
          <a:endParaRPr lang="en-GB" dirty="0"/>
        </a:p>
      </dgm:t>
    </dgm:pt>
    <dgm:pt modelId="{EE50BF04-1700-42C9-BA4C-526E39740919}" type="parTrans" cxnId="{FE658043-994C-4532-9EE2-E8D7101C1882}">
      <dgm:prSet/>
      <dgm:spPr/>
      <dgm:t>
        <a:bodyPr/>
        <a:lstStyle/>
        <a:p>
          <a:endParaRPr lang="en-GB"/>
        </a:p>
      </dgm:t>
    </dgm:pt>
    <dgm:pt modelId="{7BAD30A3-597F-4F2A-93E4-98DA7666FBEE}" type="sibTrans" cxnId="{FE658043-994C-4532-9EE2-E8D7101C1882}">
      <dgm:prSet/>
      <dgm:spPr/>
      <dgm:t>
        <a:bodyPr/>
        <a:lstStyle/>
        <a:p>
          <a:endParaRPr lang="en-GB"/>
        </a:p>
      </dgm:t>
    </dgm:pt>
    <dgm:pt modelId="{714DCD65-4704-4132-B701-B9EEBCFB478B}">
      <dgm:prSet/>
      <dgm:spPr>
        <a:solidFill>
          <a:srgbClr val="FF0000"/>
        </a:solidFill>
      </dgm:spPr>
      <dgm:t>
        <a:bodyPr/>
        <a:lstStyle/>
        <a:p>
          <a:r>
            <a:rPr lang="en-GB" dirty="0" smtClean="0"/>
            <a:t>?</a:t>
          </a:r>
          <a:r>
            <a:rPr lang="en-GB" dirty="0" err="1" smtClean="0"/>
            <a:t>ileal</a:t>
          </a:r>
          <a:r>
            <a:rPr lang="en-GB" dirty="0" smtClean="0"/>
            <a:t> location</a:t>
          </a:r>
          <a:endParaRPr lang="en-GB" dirty="0"/>
        </a:p>
      </dgm:t>
    </dgm:pt>
    <dgm:pt modelId="{6F89A887-8B59-4F0E-A078-DEFDD38A3671}" type="parTrans" cxnId="{B8814D34-3678-447E-B3D2-848FF94B0672}">
      <dgm:prSet/>
      <dgm:spPr/>
      <dgm:t>
        <a:bodyPr/>
        <a:lstStyle/>
        <a:p>
          <a:endParaRPr lang="en-GB"/>
        </a:p>
      </dgm:t>
    </dgm:pt>
    <dgm:pt modelId="{8F026AB5-3F26-46E7-AE23-0F851F70391D}" type="sibTrans" cxnId="{B8814D34-3678-447E-B3D2-848FF94B0672}">
      <dgm:prSet/>
      <dgm:spPr/>
      <dgm:t>
        <a:bodyPr/>
        <a:lstStyle/>
        <a:p>
          <a:endParaRPr lang="en-GB"/>
        </a:p>
      </dgm:t>
    </dgm:pt>
    <dgm:pt modelId="{711CE35C-0363-42E3-A821-E7621573BB10}">
      <dgm:prSet/>
      <dgm:spPr>
        <a:solidFill>
          <a:srgbClr val="FF0000"/>
        </a:solidFill>
      </dgm:spPr>
      <dgm:t>
        <a:bodyPr/>
        <a:lstStyle/>
        <a:p>
          <a:r>
            <a:rPr lang="en-GB" dirty="0" smtClean="0"/>
            <a:t>Earlier age of onset</a:t>
          </a:r>
          <a:endParaRPr lang="en-GB" dirty="0"/>
        </a:p>
      </dgm:t>
    </dgm:pt>
    <dgm:pt modelId="{FBFF378D-3F6E-4AEA-B72C-5483FDD74814}" type="parTrans" cxnId="{0C996BCC-88EB-4995-9B22-FE6D29F1CABA}">
      <dgm:prSet/>
      <dgm:spPr/>
      <dgm:t>
        <a:bodyPr/>
        <a:lstStyle/>
        <a:p>
          <a:endParaRPr lang="en-GB"/>
        </a:p>
      </dgm:t>
    </dgm:pt>
    <dgm:pt modelId="{6205C095-3D20-4B00-98D5-CE4462C1C064}" type="sibTrans" cxnId="{0C996BCC-88EB-4995-9B22-FE6D29F1CABA}">
      <dgm:prSet/>
      <dgm:spPr/>
      <dgm:t>
        <a:bodyPr/>
        <a:lstStyle/>
        <a:p>
          <a:endParaRPr lang="en-GB"/>
        </a:p>
      </dgm:t>
    </dgm:pt>
    <dgm:pt modelId="{8D110EFC-974A-4891-8FCB-169887C41824}">
      <dgm:prSet/>
      <dgm:spPr>
        <a:solidFill>
          <a:srgbClr val="FF0000"/>
        </a:solidFill>
      </dgm:spPr>
      <dgm:t>
        <a:bodyPr/>
        <a:lstStyle/>
        <a:p>
          <a:r>
            <a:rPr lang="en-GB" dirty="0" err="1" smtClean="0"/>
            <a:t>Fibrostenoting</a:t>
          </a:r>
          <a:r>
            <a:rPr lang="en-GB" dirty="0" smtClean="0"/>
            <a:t> </a:t>
          </a:r>
          <a:endParaRPr lang="en-GB" dirty="0"/>
        </a:p>
      </dgm:t>
    </dgm:pt>
    <dgm:pt modelId="{9FBAE8E4-4543-4F25-AE29-3E2D3DB091E0}" type="parTrans" cxnId="{DA2300CD-3049-414F-9C1E-A15037287111}">
      <dgm:prSet/>
      <dgm:spPr/>
      <dgm:t>
        <a:bodyPr/>
        <a:lstStyle/>
        <a:p>
          <a:endParaRPr lang="en-GB"/>
        </a:p>
      </dgm:t>
    </dgm:pt>
    <dgm:pt modelId="{D8140D25-E6D2-4383-8333-386D306BEC0A}" type="sibTrans" cxnId="{DA2300CD-3049-414F-9C1E-A15037287111}">
      <dgm:prSet/>
      <dgm:spPr/>
      <dgm:t>
        <a:bodyPr/>
        <a:lstStyle/>
        <a:p>
          <a:endParaRPr lang="en-GB"/>
        </a:p>
      </dgm:t>
    </dgm:pt>
    <dgm:pt modelId="{C5A6098E-3D1F-443A-AC1C-068B17051A85}" type="pres">
      <dgm:prSet presAssocID="{514F2D70-0C2F-4E99-82E4-3E3A636035E1}" presName="diagram" presStyleCnt="0">
        <dgm:presLayoutVars>
          <dgm:chPref val="1"/>
          <dgm:dir/>
          <dgm:animOne val="branch"/>
          <dgm:animLvl val="lvl"/>
          <dgm:resizeHandles val="exact"/>
        </dgm:presLayoutVars>
      </dgm:prSet>
      <dgm:spPr/>
      <dgm:t>
        <a:bodyPr/>
        <a:lstStyle/>
        <a:p>
          <a:endParaRPr lang="en-GB"/>
        </a:p>
      </dgm:t>
    </dgm:pt>
    <dgm:pt modelId="{3D5E07A2-F673-4F3F-9614-5419F5D7992F}" type="pres">
      <dgm:prSet presAssocID="{692BB5B9-E091-4EC2-8768-393666B28230}" presName="root1" presStyleCnt="0"/>
      <dgm:spPr/>
    </dgm:pt>
    <dgm:pt modelId="{6A0CE96C-09D9-4FF3-ADD4-C298339C406E}" type="pres">
      <dgm:prSet presAssocID="{692BB5B9-E091-4EC2-8768-393666B28230}" presName="LevelOneTextNode" presStyleLbl="node0" presStyleIdx="0" presStyleCnt="1" custScaleX="113575">
        <dgm:presLayoutVars>
          <dgm:chPref val="3"/>
        </dgm:presLayoutVars>
      </dgm:prSet>
      <dgm:spPr/>
      <dgm:t>
        <a:bodyPr/>
        <a:lstStyle/>
        <a:p>
          <a:endParaRPr lang="en-GB"/>
        </a:p>
      </dgm:t>
    </dgm:pt>
    <dgm:pt modelId="{FC973212-3ADC-4637-A81B-274C4A20C47A}" type="pres">
      <dgm:prSet presAssocID="{692BB5B9-E091-4EC2-8768-393666B28230}" presName="level2hierChild" presStyleCnt="0"/>
      <dgm:spPr/>
    </dgm:pt>
    <dgm:pt modelId="{26F9FCD1-8676-469C-83C4-D0A7421618DC}" type="pres">
      <dgm:prSet presAssocID="{B947BED2-7446-4F96-8F24-097D724A6821}" presName="conn2-1" presStyleLbl="parChTrans1D2" presStyleIdx="0" presStyleCnt="3"/>
      <dgm:spPr/>
      <dgm:t>
        <a:bodyPr/>
        <a:lstStyle/>
        <a:p>
          <a:endParaRPr lang="en-GB"/>
        </a:p>
      </dgm:t>
    </dgm:pt>
    <dgm:pt modelId="{953C9EE8-00FA-4ECB-B36F-2D2A605CAEBE}" type="pres">
      <dgm:prSet presAssocID="{B947BED2-7446-4F96-8F24-097D724A6821}" presName="connTx" presStyleLbl="parChTrans1D2" presStyleIdx="0" presStyleCnt="3"/>
      <dgm:spPr/>
      <dgm:t>
        <a:bodyPr/>
        <a:lstStyle/>
        <a:p>
          <a:endParaRPr lang="en-GB"/>
        </a:p>
      </dgm:t>
    </dgm:pt>
    <dgm:pt modelId="{00B3D08B-B178-4E97-B3ED-DC9AADF9CC66}" type="pres">
      <dgm:prSet presAssocID="{CCDB5F1D-D6E5-4804-8C5C-2150CF35CE38}" presName="root2" presStyleCnt="0"/>
      <dgm:spPr/>
    </dgm:pt>
    <dgm:pt modelId="{5359BBAD-E6B3-43DE-A684-F954372599C9}" type="pres">
      <dgm:prSet presAssocID="{CCDB5F1D-D6E5-4804-8C5C-2150CF35CE38}" presName="LevelTwoTextNode" presStyleLbl="node2" presStyleIdx="0" presStyleCnt="3">
        <dgm:presLayoutVars>
          <dgm:chPref val="3"/>
        </dgm:presLayoutVars>
      </dgm:prSet>
      <dgm:spPr/>
      <dgm:t>
        <a:bodyPr/>
        <a:lstStyle/>
        <a:p>
          <a:endParaRPr lang="en-GB"/>
        </a:p>
      </dgm:t>
    </dgm:pt>
    <dgm:pt modelId="{64B306B4-3D27-4DDD-97E0-4439D0B3A3AB}" type="pres">
      <dgm:prSet presAssocID="{CCDB5F1D-D6E5-4804-8C5C-2150CF35CE38}" presName="level3hierChild" presStyleCnt="0"/>
      <dgm:spPr/>
    </dgm:pt>
    <dgm:pt modelId="{46F36483-C577-4EAF-8389-D464A3F9C865}" type="pres">
      <dgm:prSet presAssocID="{98687F0E-EB4A-470D-8A17-13EC43314BA6}" presName="conn2-1" presStyleLbl="parChTrans1D3" presStyleIdx="0" presStyleCnt="6"/>
      <dgm:spPr/>
      <dgm:t>
        <a:bodyPr/>
        <a:lstStyle/>
        <a:p>
          <a:endParaRPr lang="en-GB"/>
        </a:p>
      </dgm:t>
    </dgm:pt>
    <dgm:pt modelId="{0AF006FF-0491-42D2-8F69-60F36FDD87E9}" type="pres">
      <dgm:prSet presAssocID="{98687F0E-EB4A-470D-8A17-13EC43314BA6}" presName="connTx" presStyleLbl="parChTrans1D3" presStyleIdx="0" presStyleCnt="6"/>
      <dgm:spPr/>
      <dgm:t>
        <a:bodyPr/>
        <a:lstStyle/>
        <a:p>
          <a:endParaRPr lang="en-GB"/>
        </a:p>
      </dgm:t>
    </dgm:pt>
    <dgm:pt modelId="{89108ABD-12A9-4DFF-A021-E6D61820F873}" type="pres">
      <dgm:prSet presAssocID="{6B4484D1-6945-4FB2-B3F4-7C9F1860DD9D}" presName="root2" presStyleCnt="0"/>
      <dgm:spPr/>
    </dgm:pt>
    <dgm:pt modelId="{D0C41EAA-1035-4305-AA0B-A4A2DC5A8A81}" type="pres">
      <dgm:prSet presAssocID="{6B4484D1-6945-4FB2-B3F4-7C9F1860DD9D}" presName="LevelTwoTextNode" presStyleLbl="node3" presStyleIdx="0" presStyleCnt="6">
        <dgm:presLayoutVars>
          <dgm:chPref val="3"/>
        </dgm:presLayoutVars>
      </dgm:prSet>
      <dgm:spPr/>
      <dgm:t>
        <a:bodyPr/>
        <a:lstStyle/>
        <a:p>
          <a:endParaRPr lang="en-GB"/>
        </a:p>
      </dgm:t>
    </dgm:pt>
    <dgm:pt modelId="{2416E6C9-1116-4E81-9DE7-E1F42F6B0A54}" type="pres">
      <dgm:prSet presAssocID="{6B4484D1-6945-4FB2-B3F4-7C9F1860DD9D}" presName="level3hierChild" presStyleCnt="0"/>
      <dgm:spPr/>
    </dgm:pt>
    <dgm:pt modelId="{5EC9FD32-42D0-4455-832C-B0642C75DACB}" type="pres">
      <dgm:prSet presAssocID="{F88281F0-E7E9-4A17-8B30-E772A4DAB7FD}" presName="conn2-1" presStyleLbl="parChTrans1D3" presStyleIdx="1" presStyleCnt="6"/>
      <dgm:spPr/>
      <dgm:t>
        <a:bodyPr/>
        <a:lstStyle/>
        <a:p>
          <a:endParaRPr lang="en-GB"/>
        </a:p>
      </dgm:t>
    </dgm:pt>
    <dgm:pt modelId="{571F7670-1D01-4C87-8A1C-D348F4C6F91C}" type="pres">
      <dgm:prSet presAssocID="{F88281F0-E7E9-4A17-8B30-E772A4DAB7FD}" presName="connTx" presStyleLbl="parChTrans1D3" presStyleIdx="1" presStyleCnt="6"/>
      <dgm:spPr/>
      <dgm:t>
        <a:bodyPr/>
        <a:lstStyle/>
        <a:p>
          <a:endParaRPr lang="en-GB"/>
        </a:p>
      </dgm:t>
    </dgm:pt>
    <dgm:pt modelId="{589F2931-D298-4740-BE97-5353106BB8A6}" type="pres">
      <dgm:prSet presAssocID="{0F097B7B-DC38-4DA9-8C79-EED043CA86C1}" presName="root2" presStyleCnt="0"/>
      <dgm:spPr/>
    </dgm:pt>
    <dgm:pt modelId="{79EABD69-4D30-49E3-91E9-F0AC410BB9BA}" type="pres">
      <dgm:prSet presAssocID="{0F097B7B-DC38-4DA9-8C79-EED043CA86C1}" presName="LevelTwoTextNode" presStyleLbl="node3" presStyleIdx="1" presStyleCnt="6">
        <dgm:presLayoutVars>
          <dgm:chPref val="3"/>
        </dgm:presLayoutVars>
      </dgm:prSet>
      <dgm:spPr/>
      <dgm:t>
        <a:bodyPr/>
        <a:lstStyle/>
        <a:p>
          <a:endParaRPr lang="en-GB"/>
        </a:p>
      </dgm:t>
    </dgm:pt>
    <dgm:pt modelId="{274F3ED4-617D-4FFC-9C83-03F9FCDB1C9F}" type="pres">
      <dgm:prSet presAssocID="{0F097B7B-DC38-4DA9-8C79-EED043CA86C1}" presName="level3hierChild" presStyleCnt="0"/>
      <dgm:spPr/>
    </dgm:pt>
    <dgm:pt modelId="{0B241BFB-C6C7-46E5-B51F-BF904E569C9A}" type="pres">
      <dgm:prSet presAssocID="{6F89A887-8B59-4F0E-A078-DEFDD38A3671}" presName="conn2-1" presStyleLbl="parChTrans1D3" presStyleIdx="2" presStyleCnt="6"/>
      <dgm:spPr/>
      <dgm:t>
        <a:bodyPr/>
        <a:lstStyle/>
        <a:p>
          <a:endParaRPr lang="en-GB"/>
        </a:p>
      </dgm:t>
    </dgm:pt>
    <dgm:pt modelId="{A14C31F4-95B4-40AD-88B1-A239A26FC547}" type="pres">
      <dgm:prSet presAssocID="{6F89A887-8B59-4F0E-A078-DEFDD38A3671}" presName="connTx" presStyleLbl="parChTrans1D3" presStyleIdx="2" presStyleCnt="6"/>
      <dgm:spPr/>
      <dgm:t>
        <a:bodyPr/>
        <a:lstStyle/>
        <a:p>
          <a:endParaRPr lang="en-GB"/>
        </a:p>
      </dgm:t>
    </dgm:pt>
    <dgm:pt modelId="{FEB4A85F-86C5-4C68-A3E1-7B5B8D4053FB}" type="pres">
      <dgm:prSet presAssocID="{714DCD65-4704-4132-B701-B9EEBCFB478B}" presName="root2" presStyleCnt="0"/>
      <dgm:spPr/>
    </dgm:pt>
    <dgm:pt modelId="{7604F83B-353D-4801-8E0B-5E689585CEE8}" type="pres">
      <dgm:prSet presAssocID="{714DCD65-4704-4132-B701-B9EEBCFB478B}" presName="LevelTwoTextNode" presStyleLbl="node3" presStyleIdx="2" presStyleCnt="6">
        <dgm:presLayoutVars>
          <dgm:chPref val="3"/>
        </dgm:presLayoutVars>
      </dgm:prSet>
      <dgm:spPr/>
      <dgm:t>
        <a:bodyPr/>
        <a:lstStyle/>
        <a:p>
          <a:endParaRPr lang="en-GB"/>
        </a:p>
      </dgm:t>
    </dgm:pt>
    <dgm:pt modelId="{C44279A6-AEFE-490F-8A74-387B57275E27}" type="pres">
      <dgm:prSet presAssocID="{714DCD65-4704-4132-B701-B9EEBCFB478B}" presName="level3hierChild" presStyleCnt="0"/>
      <dgm:spPr/>
    </dgm:pt>
    <dgm:pt modelId="{25C1D44F-FD99-4223-BF04-E5C637FCCFFE}" type="pres">
      <dgm:prSet presAssocID="{24DA9610-9888-4F1B-9092-1996BC88D35A}" presName="conn2-1" presStyleLbl="parChTrans1D2" presStyleIdx="1" presStyleCnt="3"/>
      <dgm:spPr/>
      <dgm:t>
        <a:bodyPr/>
        <a:lstStyle/>
        <a:p>
          <a:endParaRPr lang="en-GB"/>
        </a:p>
      </dgm:t>
    </dgm:pt>
    <dgm:pt modelId="{B0837D5A-0411-407B-9A5A-D4C4937C4A1F}" type="pres">
      <dgm:prSet presAssocID="{24DA9610-9888-4F1B-9092-1996BC88D35A}" presName="connTx" presStyleLbl="parChTrans1D2" presStyleIdx="1" presStyleCnt="3"/>
      <dgm:spPr/>
      <dgm:t>
        <a:bodyPr/>
        <a:lstStyle/>
        <a:p>
          <a:endParaRPr lang="en-GB"/>
        </a:p>
      </dgm:t>
    </dgm:pt>
    <dgm:pt modelId="{D5AC3382-E31D-4472-B359-3416DE78D9EF}" type="pres">
      <dgm:prSet presAssocID="{2060B658-C344-42CD-8089-115BA0DFD97A}" presName="root2" presStyleCnt="0"/>
      <dgm:spPr/>
    </dgm:pt>
    <dgm:pt modelId="{9B39BC6A-16AD-4D54-901D-BE2CB9696BDE}" type="pres">
      <dgm:prSet presAssocID="{2060B658-C344-42CD-8089-115BA0DFD97A}" presName="LevelTwoTextNode" presStyleLbl="node2" presStyleIdx="1" presStyleCnt="3">
        <dgm:presLayoutVars>
          <dgm:chPref val="3"/>
        </dgm:presLayoutVars>
      </dgm:prSet>
      <dgm:spPr/>
      <dgm:t>
        <a:bodyPr/>
        <a:lstStyle/>
        <a:p>
          <a:endParaRPr lang="en-GB"/>
        </a:p>
      </dgm:t>
    </dgm:pt>
    <dgm:pt modelId="{E892CF65-0F4C-4D12-A0AF-D0D248C6E635}" type="pres">
      <dgm:prSet presAssocID="{2060B658-C344-42CD-8089-115BA0DFD97A}" presName="level3hierChild" presStyleCnt="0"/>
      <dgm:spPr/>
    </dgm:pt>
    <dgm:pt modelId="{6482D23A-33C1-4375-A94E-5DCAA8D2EABC}" type="pres">
      <dgm:prSet presAssocID="{DCDCB8C4-DAAF-4A08-A799-458B3E229464}" presName="conn2-1" presStyleLbl="parChTrans1D3" presStyleIdx="3" presStyleCnt="6"/>
      <dgm:spPr/>
      <dgm:t>
        <a:bodyPr/>
        <a:lstStyle/>
        <a:p>
          <a:endParaRPr lang="en-GB"/>
        </a:p>
      </dgm:t>
    </dgm:pt>
    <dgm:pt modelId="{9C063E3A-8114-410E-9C34-354C42ABE2C3}" type="pres">
      <dgm:prSet presAssocID="{DCDCB8C4-DAAF-4A08-A799-458B3E229464}" presName="connTx" presStyleLbl="parChTrans1D3" presStyleIdx="3" presStyleCnt="6"/>
      <dgm:spPr/>
      <dgm:t>
        <a:bodyPr/>
        <a:lstStyle/>
        <a:p>
          <a:endParaRPr lang="en-GB"/>
        </a:p>
      </dgm:t>
    </dgm:pt>
    <dgm:pt modelId="{DF775516-AD3D-4D0E-BBB5-59FA17FE2F5B}" type="pres">
      <dgm:prSet presAssocID="{C148E040-1C19-4095-8A82-2278A23E4199}" presName="root2" presStyleCnt="0"/>
      <dgm:spPr/>
    </dgm:pt>
    <dgm:pt modelId="{543D0460-C1BD-403A-82A9-443029B164B4}" type="pres">
      <dgm:prSet presAssocID="{C148E040-1C19-4095-8A82-2278A23E4199}" presName="LevelTwoTextNode" presStyleLbl="node3" presStyleIdx="3" presStyleCnt="6">
        <dgm:presLayoutVars>
          <dgm:chPref val="3"/>
        </dgm:presLayoutVars>
      </dgm:prSet>
      <dgm:spPr/>
      <dgm:t>
        <a:bodyPr/>
        <a:lstStyle/>
        <a:p>
          <a:endParaRPr lang="en-GB"/>
        </a:p>
      </dgm:t>
    </dgm:pt>
    <dgm:pt modelId="{D1B7B932-FEAB-4C04-978D-C77A0ACA71CD}" type="pres">
      <dgm:prSet presAssocID="{C148E040-1C19-4095-8A82-2278A23E4199}" presName="level3hierChild" presStyleCnt="0"/>
      <dgm:spPr/>
    </dgm:pt>
    <dgm:pt modelId="{F24F3F95-9F81-4BDB-B55F-5554CB37A0A2}" type="pres">
      <dgm:prSet presAssocID="{FBFF378D-3F6E-4AEA-B72C-5483FDD74814}" presName="conn2-1" presStyleLbl="parChTrans1D3" presStyleIdx="4" presStyleCnt="6"/>
      <dgm:spPr/>
      <dgm:t>
        <a:bodyPr/>
        <a:lstStyle/>
        <a:p>
          <a:endParaRPr lang="en-GB"/>
        </a:p>
      </dgm:t>
    </dgm:pt>
    <dgm:pt modelId="{D6462076-8FDF-4161-987C-1208B6E6783F}" type="pres">
      <dgm:prSet presAssocID="{FBFF378D-3F6E-4AEA-B72C-5483FDD74814}" presName="connTx" presStyleLbl="parChTrans1D3" presStyleIdx="4" presStyleCnt="6"/>
      <dgm:spPr/>
      <dgm:t>
        <a:bodyPr/>
        <a:lstStyle/>
        <a:p>
          <a:endParaRPr lang="en-GB"/>
        </a:p>
      </dgm:t>
    </dgm:pt>
    <dgm:pt modelId="{09F9978E-CEF5-4B17-8192-A3B02CB1F70C}" type="pres">
      <dgm:prSet presAssocID="{711CE35C-0363-42E3-A821-E7621573BB10}" presName="root2" presStyleCnt="0"/>
      <dgm:spPr/>
    </dgm:pt>
    <dgm:pt modelId="{9FF902F2-0EDF-49FE-AF45-35B6FBBBF609}" type="pres">
      <dgm:prSet presAssocID="{711CE35C-0363-42E3-A821-E7621573BB10}" presName="LevelTwoTextNode" presStyleLbl="node3" presStyleIdx="4" presStyleCnt="6">
        <dgm:presLayoutVars>
          <dgm:chPref val="3"/>
        </dgm:presLayoutVars>
      </dgm:prSet>
      <dgm:spPr/>
      <dgm:t>
        <a:bodyPr/>
        <a:lstStyle/>
        <a:p>
          <a:endParaRPr lang="en-GB"/>
        </a:p>
      </dgm:t>
    </dgm:pt>
    <dgm:pt modelId="{AFA47D42-9606-4DCD-8503-649C48AFB087}" type="pres">
      <dgm:prSet presAssocID="{711CE35C-0363-42E3-A821-E7621573BB10}" presName="level3hierChild" presStyleCnt="0"/>
      <dgm:spPr/>
    </dgm:pt>
    <dgm:pt modelId="{E22AAEC6-AC41-43E7-9413-4A6B72D46CC8}" type="pres">
      <dgm:prSet presAssocID="{9FBAE8E4-4543-4F25-AE29-3E2D3DB091E0}" presName="conn2-1" presStyleLbl="parChTrans1D3" presStyleIdx="5" presStyleCnt="6"/>
      <dgm:spPr/>
      <dgm:t>
        <a:bodyPr/>
        <a:lstStyle/>
        <a:p>
          <a:endParaRPr lang="en-GB"/>
        </a:p>
      </dgm:t>
    </dgm:pt>
    <dgm:pt modelId="{F43F54B0-6032-4A89-8422-01E6B8282390}" type="pres">
      <dgm:prSet presAssocID="{9FBAE8E4-4543-4F25-AE29-3E2D3DB091E0}" presName="connTx" presStyleLbl="parChTrans1D3" presStyleIdx="5" presStyleCnt="6"/>
      <dgm:spPr/>
      <dgm:t>
        <a:bodyPr/>
        <a:lstStyle/>
        <a:p>
          <a:endParaRPr lang="en-GB"/>
        </a:p>
      </dgm:t>
    </dgm:pt>
    <dgm:pt modelId="{4D2ADC79-4DEA-4367-8C34-69D069EAAD52}" type="pres">
      <dgm:prSet presAssocID="{8D110EFC-974A-4891-8FCB-169887C41824}" presName="root2" presStyleCnt="0"/>
      <dgm:spPr/>
    </dgm:pt>
    <dgm:pt modelId="{FFE5FF6E-2AAC-46AE-B1CB-361A1812DE0E}" type="pres">
      <dgm:prSet presAssocID="{8D110EFC-974A-4891-8FCB-169887C41824}" presName="LevelTwoTextNode" presStyleLbl="node3" presStyleIdx="5" presStyleCnt="6">
        <dgm:presLayoutVars>
          <dgm:chPref val="3"/>
        </dgm:presLayoutVars>
      </dgm:prSet>
      <dgm:spPr/>
      <dgm:t>
        <a:bodyPr/>
        <a:lstStyle/>
        <a:p>
          <a:endParaRPr lang="en-GB"/>
        </a:p>
      </dgm:t>
    </dgm:pt>
    <dgm:pt modelId="{5C32624A-7178-4436-896A-DA61C614F8D2}" type="pres">
      <dgm:prSet presAssocID="{8D110EFC-974A-4891-8FCB-169887C41824}" presName="level3hierChild" presStyleCnt="0"/>
      <dgm:spPr/>
    </dgm:pt>
    <dgm:pt modelId="{EDD1BFB3-AAFF-490F-B8BB-C4F610E6DFE1}" type="pres">
      <dgm:prSet presAssocID="{EE50BF04-1700-42C9-BA4C-526E39740919}" presName="conn2-1" presStyleLbl="parChTrans1D2" presStyleIdx="2" presStyleCnt="3"/>
      <dgm:spPr/>
      <dgm:t>
        <a:bodyPr/>
        <a:lstStyle/>
        <a:p>
          <a:endParaRPr lang="en-GB"/>
        </a:p>
      </dgm:t>
    </dgm:pt>
    <dgm:pt modelId="{81F4C4A3-DF3B-4517-BBE6-51177F66C849}" type="pres">
      <dgm:prSet presAssocID="{EE50BF04-1700-42C9-BA4C-526E39740919}" presName="connTx" presStyleLbl="parChTrans1D2" presStyleIdx="2" presStyleCnt="3"/>
      <dgm:spPr/>
      <dgm:t>
        <a:bodyPr/>
        <a:lstStyle/>
        <a:p>
          <a:endParaRPr lang="en-GB"/>
        </a:p>
      </dgm:t>
    </dgm:pt>
    <dgm:pt modelId="{EBED7637-A59C-4738-A758-F918A65DE703}" type="pres">
      <dgm:prSet presAssocID="{1EDBA188-AB76-4465-9DF7-385240285F28}" presName="root2" presStyleCnt="0"/>
      <dgm:spPr/>
    </dgm:pt>
    <dgm:pt modelId="{DECE1FA3-74D0-4DE7-9BDD-3650D3B6C344}" type="pres">
      <dgm:prSet presAssocID="{1EDBA188-AB76-4465-9DF7-385240285F28}" presName="LevelTwoTextNode" presStyleLbl="node2" presStyleIdx="2" presStyleCnt="3">
        <dgm:presLayoutVars>
          <dgm:chPref val="3"/>
        </dgm:presLayoutVars>
      </dgm:prSet>
      <dgm:spPr/>
      <dgm:t>
        <a:bodyPr/>
        <a:lstStyle/>
        <a:p>
          <a:endParaRPr lang="en-GB"/>
        </a:p>
      </dgm:t>
    </dgm:pt>
    <dgm:pt modelId="{5CDF2335-90CB-47E5-941F-6215B9005341}" type="pres">
      <dgm:prSet presAssocID="{1EDBA188-AB76-4465-9DF7-385240285F28}" presName="level3hierChild" presStyleCnt="0"/>
      <dgm:spPr/>
    </dgm:pt>
  </dgm:ptLst>
  <dgm:cxnLst>
    <dgm:cxn modelId="{4C2FF53D-82E5-4F7F-822A-0D3C1420B9C8}" type="presOf" srcId="{6F89A887-8B59-4F0E-A078-DEFDD38A3671}" destId="{A14C31F4-95B4-40AD-88B1-A239A26FC547}" srcOrd="1" destOrd="0" presId="urn:microsoft.com/office/officeart/2005/8/layout/hierarchy2"/>
    <dgm:cxn modelId="{B8814D34-3678-447E-B3D2-848FF94B0672}" srcId="{CCDB5F1D-D6E5-4804-8C5C-2150CF35CE38}" destId="{714DCD65-4704-4132-B701-B9EEBCFB478B}" srcOrd="2" destOrd="0" parTransId="{6F89A887-8B59-4F0E-A078-DEFDD38A3671}" sibTransId="{8F026AB5-3F26-46E7-AE23-0F851F70391D}"/>
    <dgm:cxn modelId="{0D4CF55B-6373-4F4F-A801-5B6FC6B63383}" type="presOf" srcId="{C148E040-1C19-4095-8A82-2278A23E4199}" destId="{543D0460-C1BD-403A-82A9-443029B164B4}" srcOrd="0" destOrd="0" presId="urn:microsoft.com/office/officeart/2005/8/layout/hierarchy2"/>
    <dgm:cxn modelId="{030392DC-2A30-4C9D-8866-EB839CB81914}" srcId="{692BB5B9-E091-4EC2-8768-393666B28230}" destId="{CCDB5F1D-D6E5-4804-8C5C-2150CF35CE38}" srcOrd="0" destOrd="0" parTransId="{B947BED2-7446-4F96-8F24-097D724A6821}" sibTransId="{12CBA9BC-3017-4778-A1E8-B425611DAB39}"/>
    <dgm:cxn modelId="{FE658043-994C-4532-9EE2-E8D7101C1882}" srcId="{692BB5B9-E091-4EC2-8768-393666B28230}" destId="{1EDBA188-AB76-4465-9DF7-385240285F28}" srcOrd="2" destOrd="0" parTransId="{EE50BF04-1700-42C9-BA4C-526E39740919}" sibTransId="{7BAD30A3-597F-4F2A-93E4-98DA7666FBEE}"/>
    <dgm:cxn modelId="{A002AD8E-B2B2-4585-8BA1-19685B61AA20}" type="presOf" srcId="{0F097B7B-DC38-4DA9-8C79-EED043CA86C1}" destId="{79EABD69-4D30-49E3-91E9-F0AC410BB9BA}" srcOrd="0" destOrd="0" presId="urn:microsoft.com/office/officeart/2005/8/layout/hierarchy2"/>
    <dgm:cxn modelId="{6A004AFC-4781-4BE1-859D-7186FD685AEC}" type="presOf" srcId="{FBFF378D-3F6E-4AEA-B72C-5483FDD74814}" destId="{D6462076-8FDF-4161-987C-1208B6E6783F}" srcOrd="1" destOrd="0" presId="urn:microsoft.com/office/officeart/2005/8/layout/hierarchy2"/>
    <dgm:cxn modelId="{14BEDB93-64B4-41DA-B691-B18DB570BA12}" type="presOf" srcId="{DCDCB8C4-DAAF-4A08-A799-458B3E229464}" destId="{6482D23A-33C1-4375-A94E-5DCAA8D2EABC}" srcOrd="0" destOrd="0" presId="urn:microsoft.com/office/officeart/2005/8/layout/hierarchy2"/>
    <dgm:cxn modelId="{26764D62-2553-4133-B956-AFD38D080AC0}" type="presOf" srcId="{B947BED2-7446-4F96-8F24-097D724A6821}" destId="{26F9FCD1-8676-469C-83C4-D0A7421618DC}" srcOrd="0" destOrd="0" presId="urn:microsoft.com/office/officeart/2005/8/layout/hierarchy2"/>
    <dgm:cxn modelId="{285DC54E-1E9C-4F42-9ED0-2681B97C808B}" type="presOf" srcId="{24DA9610-9888-4F1B-9092-1996BC88D35A}" destId="{25C1D44F-FD99-4223-BF04-E5C637FCCFFE}" srcOrd="0" destOrd="0" presId="urn:microsoft.com/office/officeart/2005/8/layout/hierarchy2"/>
    <dgm:cxn modelId="{9FCC8426-3BD5-4E3F-8795-D57529772772}" type="presOf" srcId="{FBFF378D-3F6E-4AEA-B72C-5483FDD74814}" destId="{F24F3F95-9F81-4BDB-B55F-5554CB37A0A2}" srcOrd="0" destOrd="0" presId="urn:microsoft.com/office/officeart/2005/8/layout/hierarchy2"/>
    <dgm:cxn modelId="{CD8FE152-DC4B-4597-8E44-384604D819D0}" type="presOf" srcId="{2060B658-C344-42CD-8089-115BA0DFD97A}" destId="{9B39BC6A-16AD-4D54-901D-BE2CB9696BDE}" srcOrd="0" destOrd="0" presId="urn:microsoft.com/office/officeart/2005/8/layout/hierarchy2"/>
    <dgm:cxn modelId="{5CA3E986-1F22-447A-9AEA-0E4953541556}" srcId="{514F2D70-0C2F-4E99-82E4-3E3A636035E1}" destId="{692BB5B9-E091-4EC2-8768-393666B28230}" srcOrd="0" destOrd="0" parTransId="{2D984929-9CEA-48C6-997D-B2B631734BDB}" sibTransId="{20F3EA56-F948-467E-A0A9-DA524FB4207F}"/>
    <dgm:cxn modelId="{B9AD2534-FCC2-4458-B28F-CE800072BFD2}" type="presOf" srcId="{6F89A887-8B59-4F0E-A078-DEFDD38A3671}" destId="{0B241BFB-C6C7-46E5-B51F-BF904E569C9A}" srcOrd="0" destOrd="0" presId="urn:microsoft.com/office/officeart/2005/8/layout/hierarchy2"/>
    <dgm:cxn modelId="{294D0A19-4AB6-40CA-B0B0-8AB39D5FF7B2}" srcId="{2060B658-C344-42CD-8089-115BA0DFD97A}" destId="{C148E040-1C19-4095-8A82-2278A23E4199}" srcOrd="0" destOrd="0" parTransId="{DCDCB8C4-DAAF-4A08-A799-458B3E229464}" sibTransId="{54802CF4-F25A-4D42-8939-6D8326776619}"/>
    <dgm:cxn modelId="{06C32347-A03F-48C0-9A43-4629ACB312FD}" type="presOf" srcId="{DCDCB8C4-DAAF-4A08-A799-458B3E229464}" destId="{9C063E3A-8114-410E-9C34-354C42ABE2C3}" srcOrd="1" destOrd="0" presId="urn:microsoft.com/office/officeart/2005/8/layout/hierarchy2"/>
    <dgm:cxn modelId="{0C996BCC-88EB-4995-9B22-FE6D29F1CABA}" srcId="{2060B658-C344-42CD-8089-115BA0DFD97A}" destId="{711CE35C-0363-42E3-A821-E7621573BB10}" srcOrd="1" destOrd="0" parTransId="{FBFF378D-3F6E-4AEA-B72C-5483FDD74814}" sibTransId="{6205C095-3D20-4B00-98D5-CE4462C1C064}"/>
    <dgm:cxn modelId="{65604A8C-ED5F-42E7-A806-D2EFCC7AD17B}" type="presOf" srcId="{514F2D70-0C2F-4E99-82E4-3E3A636035E1}" destId="{C5A6098E-3D1F-443A-AC1C-068B17051A85}" srcOrd="0" destOrd="0" presId="urn:microsoft.com/office/officeart/2005/8/layout/hierarchy2"/>
    <dgm:cxn modelId="{6A449ABC-703E-4451-B492-21388EA0EC5E}" type="presOf" srcId="{9FBAE8E4-4543-4F25-AE29-3E2D3DB091E0}" destId="{E22AAEC6-AC41-43E7-9413-4A6B72D46CC8}" srcOrd="0" destOrd="0" presId="urn:microsoft.com/office/officeart/2005/8/layout/hierarchy2"/>
    <dgm:cxn modelId="{A5B64880-6515-44A9-BE2D-FE41785E0BA7}" type="presOf" srcId="{CCDB5F1D-D6E5-4804-8C5C-2150CF35CE38}" destId="{5359BBAD-E6B3-43DE-A684-F954372599C9}" srcOrd="0" destOrd="0" presId="urn:microsoft.com/office/officeart/2005/8/layout/hierarchy2"/>
    <dgm:cxn modelId="{AC0FC0A9-4E6C-44A8-A8F6-7B50D6CD94A1}" type="presOf" srcId="{692BB5B9-E091-4EC2-8768-393666B28230}" destId="{6A0CE96C-09D9-4FF3-ADD4-C298339C406E}" srcOrd="0" destOrd="0" presId="urn:microsoft.com/office/officeart/2005/8/layout/hierarchy2"/>
    <dgm:cxn modelId="{7D93DF15-C40A-4C43-A6DA-CDE1DB51A4D0}" type="presOf" srcId="{98687F0E-EB4A-470D-8A17-13EC43314BA6}" destId="{0AF006FF-0491-42D2-8F69-60F36FDD87E9}" srcOrd="1" destOrd="0" presId="urn:microsoft.com/office/officeart/2005/8/layout/hierarchy2"/>
    <dgm:cxn modelId="{76A7D691-D512-4793-8AE5-C94AEE99DE88}" type="presOf" srcId="{1EDBA188-AB76-4465-9DF7-385240285F28}" destId="{DECE1FA3-74D0-4DE7-9BDD-3650D3B6C344}" srcOrd="0" destOrd="0" presId="urn:microsoft.com/office/officeart/2005/8/layout/hierarchy2"/>
    <dgm:cxn modelId="{5D8231AC-D73B-4190-ACAA-33C2E8881B24}" srcId="{692BB5B9-E091-4EC2-8768-393666B28230}" destId="{2060B658-C344-42CD-8089-115BA0DFD97A}" srcOrd="1" destOrd="0" parTransId="{24DA9610-9888-4F1B-9092-1996BC88D35A}" sibTransId="{7B14098F-D7B6-40E2-9C17-9772F24BDF1B}"/>
    <dgm:cxn modelId="{2E8074E4-76F1-46A7-9324-F508AF9D2906}" type="presOf" srcId="{711CE35C-0363-42E3-A821-E7621573BB10}" destId="{9FF902F2-0EDF-49FE-AF45-35B6FBBBF609}" srcOrd="0" destOrd="0" presId="urn:microsoft.com/office/officeart/2005/8/layout/hierarchy2"/>
    <dgm:cxn modelId="{837DF5D0-4CEF-4F5B-A64A-304CAE69701A}" type="presOf" srcId="{EE50BF04-1700-42C9-BA4C-526E39740919}" destId="{81F4C4A3-DF3B-4517-BBE6-51177F66C849}" srcOrd="1" destOrd="0" presId="urn:microsoft.com/office/officeart/2005/8/layout/hierarchy2"/>
    <dgm:cxn modelId="{36C4C558-C64E-42C5-B7AE-82903339037B}" type="presOf" srcId="{EE50BF04-1700-42C9-BA4C-526E39740919}" destId="{EDD1BFB3-AAFF-490F-B8BB-C4F610E6DFE1}" srcOrd="0" destOrd="0" presId="urn:microsoft.com/office/officeart/2005/8/layout/hierarchy2"/>
    <dgm:cxn modelId="{1EBBEB46-B628-4140-BA70-E98CF19A329C}" type="presOf" srcId="{6B4484D1-6945-4FB2-B3F4-7C9F1860DD9D}" destId="{D0C41EAA-1035-4305-AA0B-A4A2DC5A8A81}" srcOrd="0" destOrd="0" presId="urn:microsoft.com/office/officeart/2005/8/layout/hierarchy2"/>
    <dgm:cxn modelId="{095F8A99-E44E-4244-8A65-FF6218BAFC0B}" type="presOf" srcId="{F88281F0-E7E9-4A17-8B30-E772A4DAB7FD}" destId="{5EC9FD32-42D0-4455-832C-B0642C75DACB}" srcOrd="0" destOrd="0" presId="urn:microsoft.com/office/officeart/2005/8/layout/hierarchy2"/>
    <dgm:cxn modelId="{B6429C42-937A-4DB5-B830-891753738C5C}" type="presOf" srcId="{9FBAE8E4-4543-4F25-AE29-3E2D3DB091E0}" destId="{F43F54B0-6032-4A89-8422-01E6B8282390}" srcOrd="1" destOrd="0" presId="urn:microsoft.com/office/officeart/2005/8/layout/hierarchy2"/>
    <dgm:cxn modelId="{AC3FFFEA-E694-4D17-B73C-2F2E81F63D74}" srcId="{CCDB5F1D-D6E5-4804-8C5C-2150CF35CE38}" destId="{0F097B7B-DC38-4DA9-8C79-EED043CA86C1}" srcOrd="1" destOrd="0" parTransId="{F88281F0-E7E9-4A17-8B30-E772A4DAB7FD}" sibTransId="{1E6D161E-1D67-4251-960B-8C99D7967730}"/>
    <dgm:cxn modelId="{429E6735-AC43-4C0C-A3C8-27693D5BAF88}" type="presOf" srcId="{B947BED2-7446-4F96-8F24-097D724A6821}" destId="{953C9EE8-00FA-4ECB-B36F-2D2A605CAEBE}" srcOrd="1" destOrd="0" presId="urn:microsoft.com/office/officeart/2005/8/layout/hierarchy2"/>
    <dgm:cxn modelId="{FB6C853C-9207-4A35-9EAC-A1BBCBFBFCF4}" type="presOf" srcId="{24DA9610-9888-4F1B-9092-1996BC88D35A}" destId="{B0837D5A-0411-407B-9A5A-D4C4937C4A1F}" srcOrd="1" destOrd="0" presId="urn:microsoft.com/office/officeart/2005/8/layout/hierarchy2"/>
    <dgm:cxn modelId="{9C186700-C6EC-45AC-AE7F-6C9FAC6763A9}" srcId="{CCDB5F1D-D6E5-4804-8C5C-2150CF35CE38}" destId="{6B4484D1-6945-4FB2-B3F4-7C9F1860DD9D}" srcOrd="0" destOrd="0" parTransId="{98687F0E-EB4A-470D-8A17-13EC43314BA6}" sibTransId="{D495075F-8422-4192-887D-4AE773F737E5}"/>
    <dgm:cxn modelId="{F90A8AF0-5054-47FF-9695-5D4033A79400}" type="presOf" srcId="{8D110EFC-974A-4891-8FCB-169887C41824}" destId="{FFE5FF6E-2AAC-46AE-B1CB-361A1812DE0E}" srcOrd="0" destOrd="0" presId="urn:microsoft.com/office/officeart/2005/8/layout/hierarchy2"/>
    <dgm:cxn modelId="{73F62D17-7364-4C75-8E26-13B5CD300840}" type="presOf" srcId="{F88281F0-E7E9-4A17-8B30-E772A4DAB7FD}" destId="{571F7670-1D01-4C87-8A1C-D348F4C6F91C}" srcOrd="1" destOrd="0" presId="urn:microsoft.com/office/officeart/2005/8/layout/hierarchy2"/>
    <dgm:cxn modelId="{0AC8DDCB-7F38-4080-BB11-D085082526C8}" type="presOf" srcId="{98687F0E-EB4A-470D-8A17-13EC43314BA6}" destId="{46F36483-C577-4EAF-8389-D464A3F9C865}" srcOrd="0" destOrd="0" presId="urn:microsoft.com/office/officeart/2005/8/layout/hierarchy2"/>
    <dgm:cxn modelId="{DA2300CD-3049-414F-9C1E-A15037287111}" srcId="{2060B658-C344-42CD-8089-115BA0DFD97A}" destId="{8D110EFC-974A-4891-8FCB-169887C41824}" srcOrd="2" destOrd="0" parTransId="{9FBAE8E4-4543-4F25-AE29-3E2D3DB091E0}" sibTransId="{D8140D25-E6D2-4383-8333-386D306BEC0A}"/>
    <dgm:cxn modelId="{F139F73B-0715-49B3-87FD-598AEFFC6206}" type="presOf" srcId="{714DCD65-4704-4132-B701-B9EEBCFB478B}" destId="{7604F83B-353D-4801-8E0B-5E689585CEE8}" srcOrd="0" destOrd="0" presId="urn:microsoft.com/office/officeart/2005/8/layout/hierarchy2"/>
    <dgm:cxn modelId="{B74BE451-CD10-48CF-B418-099EB963233A}" type="presParOf" srcId="{C5A6098E-3D1F-443A-AC1C-068B17051A85}" destId="{3D5E07A2-F673-4F3F-9614-5419F5D7992F}" srcOrd="0" destOrd="0" presId="urn:microsoft.com/office/officeart/2005/8/layout/hierarchy2"/>
    <dgm:cxn modelId="{2D0C5D3F-4182-47F4-80C4-1B2C9D0FE8C1}" type="presParOf" srcId="{3D5E07A2-F673-4F3F-9614-5419F5D7992F}" destId="{6A0CE96C-09D9-4FF3-ADD4-C298339C406E}" srcOrd="0" destOrd="0" presId="urn:microsoft.com/office/officeart/2005/8/layout/hierarchy2"/>
    <dgm:cxn modelId="{6F6B8E63-5885-48D5-9CC7-210C0FF43737}" type="presParOf" srcId="{3D5E07A2-F673-4F3F-9614-5419F5D7992F}" destId="{FC973212-3ADC-4637-A81B-274C4A20C47A}" srcOrd="1" destOrd="0" presId="urn:microsoft.com/office/officeart/2005/8/layout/hierarchy2"/>
    <dgm:cxn modelId="{62A15552-E94B-4B08-97C0-406ADA938306}" type="presParOf" srcId="{FC973212-3ADC-4637-A81B-274C4A20C47A}" destId="{26F9FCD1-8676-469C-83C4-D0A7421618DC}" srcOrd="0" destOrd="0" presId="urn:microsoft.com/office/officeart/2005/8/layout/hierarchy2"/>
    <dgm:cxn modelId="{7E629814-AA9A-4EF7-976E-01FC04D4ED82}" type="presParOf" srcId="{26F9FCD1-8676-469C-83C4-D0A7421618DC}" destId="{953C9EE8-00FA-4ECB-B36F-2D2A605CAEBE}" srcOrd="0" destOrd="0" presId="urn:microsoft.com/office/officeart/2005/8/layout/hierarchy2"/>
    <dgm:cxn modelId="{BC36D817-AC08-4A4F-9E51-1D8358F3D603}" type="presParOf" srcId="{FC973212-3ADC-4637-A81B-274C4A20C47A}" destId="{00B3D08B-B178-4E97-B3ED-DC9AADF9CC66}" srcOrd="1" destOrd="0" presId="urn:microsoft.com/office/officeart/2005/8/layout/hierarchy2"/>
    <dgm:cxn modelId="{05BC79E3-BF03-4ACC-8139-BDCC8522182A}" type="presParOf" srcId="{00B3D08B-B178-4E97-B3ED-DC9AADF9CC66}" destId="{5359BBAD-E6B3-43DE-A684-F954372599C9}" srcOrd="0" destOrd="0" presId="urn:microsoft.com/office/officeart/2005/8/layout/hierarchy2"/>
    <dgm:cxn modelId="{F6B46141-0BFD-4B03-BA59-DACF13B6D094}" type="presParOf" srcId="{00B3D08B-B178-4E97-B3ED-DC9AADF9CC66}" destId="{64B306B4-3D27-4DDD-97E0-4439D0B3A3AB}" srcOrd="1" destOrd="0" presId="urn:microsoft.com/office/officeart/2005/8/layout/hierarchy2"/>
    <dgm:cxn modelId="{BCBED19B-2EAF-4D25-95C9-401B4AD0AEC9}" type="presParOf" srcId="{64B306B4-3D27-4DDD-97E0-4439D0B3A3AB}" destId="{46F36483-C577-4EAF-8389-D464A3F9C865}" srcOrd="0" destOrd="0" presId="urn:microsoft.com/office/officeart/2005/8/layout/hierarchy2"/>
    <dgm:cxn modelId="{9E52BC08-9EFC-4C5A-B11C-1B7E420C14BD}" type="presParOf" srcId="{46F36483-C577-4EAF-8389-D464A3F9C865}" destId="{0AF006FF-0491-42D2-8F69-60F36FDD87E9}" srcOrd="0" destOrd="0" presId="urn:microsoft.com/office/officeart/2005/8/layout/hierarchy2"/>
    <dgm:cxn modelId="{1787A1F9-8DFD-47D7-AD9E-A930BD7D4E93}" type="presParOf" srcId="{64B306B4-3D27-4DDD-97E0-4439D0B3A3AB}" destId="{89108ABD-12A9-4DFF-A021-E6D61820F873}" srcOrd="1" destOrd="0" presId="urn:microsoft.com/office/officeart/2005/8/layout/hierarchy2"/>
    <dgm:cxn modelId="{8562BF76-D7B4-4D45-9932-A7B429FB25AE}" type="presParOf" srcId="{89108ABD-12A9-4DFF-A021-E6D61820F873}" destId="{D0C41EAA-1035-4305-AA0B-A4A2DC5A8A81}" srcOrd="0" destOrd="0" presId="urn:microsoft.com/office/officeart/2005/8/layout/hierarchy2"/>
    <dgm:cxn modelId="{6D554087-652B-45F8-B849-E20FDE79A536}" type="presParOf" srcId="{89108ABD-12A9-4DFF-A021-E6D61820F873}" destId="{2416E6C9-1116-4E81-9DE7-E1F42F6B0A54}" srcOrd="1" destOrd="0" presId="urn:microsoft.com/office/officeart/2005/8/layout/hierarchy2"/>
    <dgm:cxn modelId="{3E8BEF19-7F10-49B9-860A-26533B16EE27}" type="presParOf" srcId="{64B306B4-3D27-4DDD-97E0-4439D0B3A3AB}" destId="{5EC9FD32-42D0-4455-832C-B0642C75DACB}" srcOrd="2" destOrd="0" presId="urn:microsoft.com/office/officeart/2005/8/layout/hierarchy2"/>
    <dgm:cxn modelId="{FD31E8DE-DCA5-425E-89CC-0639CB24C5B6}" type="presParOf" srcId="{5EC9FD32-42D0-4455-832C-B0642C75DACB}" destId="{571F7670-1D01-4C87-8A1C-D348F4C6F91C}" srcOrd="0" destOrd="0" presId="urn:microsoft.com/office/officeart/2005/8/layout/hierarchy2"/>
    <dgm:cxn modelId="{633D7558-A4F9-4355-8BC3-30ED70907C80}" type="presParOf" srcId="{64B306B4-3D27-4DDD-97E0-4439D0B3A3AB}" destId="{589F2931-D298-4740-BE97-5353106BB8A6}" srcOrd="3" destOrd="0" presId="urn:microsoft.com/office/officeart/2005/8/layout/hierarchy2"/>
    <dgm:cxn modelId="{1AA38E60-55B3-40A8-9425-40B2868F213B}" type="presParOf" srcId="{589F2931-D298-4740-BE97-5353106BB8A6}" destId="{79EABD69-4D30-49E3-91E9-F0AC410BB9BA}" srcOrd="0" destOrd="0" presId="urn:microsoft.com/office/officeart/2005/8/layout/hierarchy2"/>
    <dgm:cxn modelId="{3C77307A-22D6-4BC5-A1C6-B831A6933A21}" type="presParOf" srcId="{589F2931-D298-4740-BE97-5353106BB8A6}" destId="{274F3ED4-617D-4FFC-9C83-03F9FCDB1C9F}" srcOrd="1" destOrd="0" presId="urn:microsoft.com/office/officeart/2005/8/layout/hierarchy2"/>
    <dgm:cxn modelId="{AD243DB2-0E7B-48EF-85C3-3B903B1AC67C}" type="presParOf" srcId="{64B306B4-3D27-4DDD-97E0-4439D0B3A3AB}" destId="{0B241BFB-C6C7-46E5-B51F-BF904E569C9A}" srcOrd="4" destOrd="0" presId="urn:microsoft.com/office/officeart/2005/8/layout/hierarchy2"/>
    <dgm:cxn modelId="{D70B7FA6-127E-45C6-B7A0-D62AE57C31F6}" type="presParOf" srcId="{0B241BFB-C6C7-46E5-B51F-BF904E569C9A}" destId="{A14C31F4-95B4-40AD-88B1-A239A26FC547}" srcOrd="0" destOrd="0" presId="urn:microsoft.com/office/officeart/2005/8/layout/hierarchy2"/>
    <dgm:cxn modelId="{C7EE8B3B-B571-4EB4-88CB-F1E6FA8C6182}" type="presParOf" srcId="{64B306B4-3D27-4DDD-97E0-4439D0B3A3AB}" destId="{FEB4A85F-86C5-4C68-A3E1-7B5B8D4053FB}" srcOrd="5" destOrd="0" presId="urn:microsoft.com/office/officeart/2005/8/layout/hierarchy2"/>
    <dgm:cxn modelId="{CA590832-FA21-4B9B-ABD5-F49AF2A089C0}" type="presParOf" srcId="{FEB4A85F-86C5-4C68-A3E1-7B5B8D4053FB}" destId="{7604F83B-353D-4801-8E0B-5E689585CEE8}" srcOrd="0" destOrd="0" presId="urn:microsoft.com/office/officeart/2005/8/layout/hierarchy2"/>
    <dgm:cxn modelId="{48B57852-24DF-4B4E-B5CB-E2AE945E9D0E}" type="presParOf" srcId="{FEB4A85F-86C5-4C68-A3E1-7B5B8D4053FB}" destId="{C44279A6-AEFE-490F-8A74-387B57275E27}" srcOrd="1" destOrd="0" presId="urn:microsoft.com/office/officeart/2005/8/layout/hierarchy2"/>
    <dgm:cxn modelId="{6745AEF0-EAAB-4496-801C-1C6DA6ACD231}" type="presParOf" srcId="{FC973212-3ADC-4637-A81B-274C4A20C47A}" destId="{25C1D44F-FD99-4223-BF04-E5C637FCCFFE}" srcOrd="2" destOrd="0" presId="urn:microsoft.com/office/officeart/2005/8/layout/hierarchy2"/>
    <dgm:cxn modelId="{4EB65907-F5E1-41EC-BFCB-9FD7231C43EA}" type="presParOf" srcId="{25C1D44F-FD99-4223-BF04-E5C637FCCFFE}" destId="{B0837D5A-0411-407B-9A5A-D4C4937C4A1F}" srcOrd="0" destOrd="0" presId="urn:microsoft.com/office/officeart/2005/8/layout/hierarchy2"/>
    <dgm:cxn modelId="{206E4B61-5E7F-487F-96CB-987AC0718B9D}" type="presParOf" srcId="{FC973212-3ADC-4637-A81B-274C4A20C47A}" destId="{D5AC3382-E31D-4472-B359-3416DE78D9EF}" srcOrd="3" destOrd="0" presId="urn:microsoft.com/office/officeart/2005/8/layout/hierarchy2"/>
    <dgm:cxn modelId="{F83077DD-14B8-4BC9-B336-ECCD047FD2A5}" type="presParOf" srcId="{D5AC3382-E31D-4472-B359-3416DE78D9EF}" destId="{9B39BC6A-16AD-4D54-901D-BE2CB9696BDE}" srcOrd="0" destOrd="0" presId="urn:microsoft.com/office/officeart/2005/8/layout/hierarchy2"/>
    <dgm:cxn modelId="{70189E63-9CE8-4DC0-BCBB-164F07FA3BD4}" type="presParOf" srcId="{D5AC3382-E31D-4472-B359-3416DE78D9EF}" destId="{E892CF65-0F4C-4D12-A0AF-D0D248C6E635}" srcOrd="1" destOrd="0" presId="urn:microsoft.com/office/officeart/2005/8/layout/hierarchy2"/>
    <dgm:cxn modelId="{D60D0812-D1B9-49A6-B306-AAA1DF0432CF}" type="presParOf" srcId="{E892CF65-0F4C-4D12-A0AF-D0D248C6E635}" destId="{6482D23A-33C1-4375-A94E-5DCAA8D2EABC}" srcOrd="0" destOrd="0" presId="urn:microsoft.com/office/officeart/2005/8/layout/hierarchy2"/>
    <dgm:cxn modelId="{3EE28FBB-DB4E-4CB8-B582-64FEBCE0CCA9}" type="presParOf" srcId="{6482D23A-33C1-4375-A94E-5DCAA8D2EABC}" destId="{9C063E3A-8114-410E-9C34-354C42ABE2C3}" srcOrd="0" destOrd="0" presId="urn:microsoft.com/office/officeart/2005/8/layout/hierarchy2"/>
    <dgm:cxn modelId="{14ABF6BB-033A-4CE7-96CF-62DD1C807BDC}" type="presParOf" srcId="{E892CF65-0F4C-4D12-A0AF-D0D248C6E635}" destId="{DF775516-AD3D-4D0E-BBB5-59FA17FE2F5B}" srcOrd="1" destOrd="0" presId="urn:microsoft.com/office/officeart/2005/8/layout/hierarchy2"/>
    <dgm:cxn modelId="{FB10BF31-0E95-4A68-A435-98AE422976E6}" type="presParOf" srcId="{DF775516-AD3D-4D0E-BBB5-59FA17FE2F5B}" destId="{543D0460-C1BD-403A-82A9-443029B164B4}" srcOrd="0" destOrd="0" presId="urn:microsoft.com/office/officeart/2005/8/layout/hierarchy2"/>
    <dgm:cxn modelId="{F9D550DE-947D-4A78-A3A4-7CC8F47CE567}" type="presParOf" srcId="{DF775516-AD3D-4D0E-BBB5-59FA17FE2F5B}" destId="{D1B7B932-FEAB-4C04-978D-C77A0ACA71CD}" srcOrd="1" destOrd="0" presId="urn:microsoft.com/office/officeart/2005/8/layout/hierarchy2"/>
    <dgm:cxn modelId="{81691490-6304-4701-95F2-3E0E7335137F}" type="presParOf" srcId="{E892CF65-0F4C-4D12-A0AF-D0D248C6E635}" destId="{F24F3F95-9F81-4BDB-B55F-5554CB37A0A2}" srcOrd="2" destOrd="0" presId="urn:microsoft.com/office/officeart/2005/8/layout/hierarchy2"/>
    <dgm:cxn modelId="{9ABFEC42-F651-427C-BFF6-47C4732053D3}" type="presParOf" srcId="{F24F3F95-9F81-4BDB-B55F-5554CB37A0A2}" destId="{D6462076-8FDF-4161-987C-1208B6E6783F}" srcOrd="0" destOrd="0" presId="urn:microsoft.com/office/officeart/2005/8/layout/hierarchy2"/>
    <dgm:cxn modelId="{FE6ADC69-0FE0-4C3E-AE40-CE00B9FABB8F}" type="presParOf" srcId="{E892CF65-0F4C-4D12-A0AF-D0D248C6E635}" destId="{09F9978E-CEF5-4B17-8192-A3B02CB1F70C}" srcOrd="3" destOrd="0" presId="urn:microsoft.com/office/officeart/2005/8/layout/hierarchy2"/>
    <dgm:cxn modelId="{0258F6DF-9FC1-4805-BC82-0178F80B6234}" type="presParOf" srcId="{09F9978E-CEF5-4B17-8192-A3B02CB1F70C}" destId="{9FF902F2-0EDF-49FE-AF45-35B6FBBBF609}" srcOrd="0" destOrd="0" presId="urn:microsoft.com/office/officeart/2005/8/layout/hierarchy2"/>
    <dgm:cxn modelId="{57468E91-9D7A-4740-B321-E7C14D32B268}" type="presParOf" srcId="{09F9978E-CEF5-4B17-8192-A3B02CB1F70C}" destId="{AFA47D42-9606-4DCD-8503-649C48AFB087}" srcOrd="1" destOrd="0" presId="urn:microsoft.com/office/officeart/2005/8/layout/hierarchy2"/>
    <dgm:cxn modelId="{AD94AAC8-340D-47EE-B54B-11A193646605}" type="presParOf" srcId="{E892CF65-0F4C-4D12-A0AF-D0D248C6E635}" destId="{E22AAEC6-AC41-43E7-9413-4A6B72D46CC8}" srcOrd="4" destOrd="0" presId="urn:microsoft.com/office/officeart/2005/8/layout/hierarchy2"/>
    <dgm:cxn modelId="{1EC56EA9-C31D-4EE1-9D60-56C6D605430A}" type="presParOf" srcId="{E22AAEC6-AC41-43E7-9413-4A6B72D46CC8}" destId="{F43F54B0-6032-4A89-8422-01E6B8282390}" srcOrd="0" destOrd="0" presId="urn:microsoft.com/office/officeart/2005/8/layout/hierarchy2"/>
    <dgm:cxn modelId="{65478137-69EE-4873-B131-B4643CA1B47B}" type="presParOf" srcId="{E892CF65-0F4C-4D12-A0AF-D0D248C6E635}" destId="{4D2ADC79-4DEA-4367-8C34-69D069EAAD52}" srcOrd="5" destOrd="0" presId="urn:microsoft.com/office/officeart/2005/8/layout/hierarchy2"/>
    <dgm:cxn modelId="{13B6678F-DE17-48F6-B312-5D5E7D463ED0}" type="presParOf" srcId="{4D2ADC79-4DEA-4367-8C34-69D069EAAD52}" destId="{FFE5FF6E-2AAC-46AE-B1CB-361A1812DE0E}" srcOrd="0" destOrd="0" presId="urn:microsoft.com/office/officeart/2005/8/layout/hierarchy2"/>
    <dgm:cxn modelId="{114097D5-7510-4CEF-B139-37B398FBA973}" type="presParOf" srcId="{4D2ADC79-4DEA-4367-8C34-69D069EAAD52}" destId="{5C32624A-7178-4436-896A-DA61C614F8D2}" srcOrd="1" destOrd="0" presId="urn:microsoft.com/office/officeart/2005/8/layout/hierarchy2"/>
    <dgm:cxn modelId="{566E3E54-7D5E-4295-AF12-5CE41040BD8F}" type="presParOf" srcId="{FC973212-3ADC-4637-A81B-274C4A20C47A}" destId="{EDD1BFB3-AAFF-490F-B8BB-C4F610E6DFE1}" srcOrd="4" destOrd="0" presId="urn:microsoft.com/office/officeart/2005/8/layout/hierarchy2"/>
    <dgm:cxn modelId="{63A1A914-0A53-4039-B252-43233FE3011E}" type="presParOf" srcId="{EDD1BFB3-AAFF-490F-B8BB-C4F610E6DFE1}" destId="{81F4C4A3-DF3B-4517-BBE6-51177F66C849}" srcOrd="0" destOrd="0" presId="urn:microsoft.com/office/officeart/2005/8/layout/hierarchy2"/>
    <dgm:cxn modelId="{051C2D8C-8B42-49EF-95FA-CAD00A8A7716}" type="presParOf" srcId="{FC973212-3ADC-4637-A81B-274C4A20C47A}" destId="{EBED7637-A59C-4738-A758-F918A65DE703}" srcOrd="5" destOrd="0" presId="urn:microsoft.com/office/officeart/2005/8/layout/hierarchy2"/>
    <dgm:cxn modelId="{19C2DEF9-83BE-4CF8-9A20-F4124B77B6A9}" type="presParOf" srcId="{EBED7637-A59C-4738-A758-F918A65DE703}" destId="{DECE1FA3-74D0-4DE7-9BDD-3650D3B6C344}" srcOrd="0" destOrd="0" presId="urn:microsoft.com/office/officeart/2005/8/layout/hierarchy2"/>
    <dgm:cxn modelId="{F71B0BA9-5AE0-43A7-AA0A-E359A8F2FAC9}" type="presParOf" srcId="{EBED7637-A59C-4738-A758-F918A65DE703}" destId="{5CDF2335-90CB-47E5-941F-6215B9005341}" srcOrd="1" destOrd="0" presId="urn:microsoft.com/office/officeart/2005/8/layout/hierarchy2"/>
  </dgm:cxnLst>
  <dgm:bg/>
  <dgm:whole/>
</dgm:dataModel>
</file>

<file path=ppt/diagrams/data21.xml><?xml version="1.0" encoding="utf-8"?>
<dgm:dataModel xmlns:dgm="http://schemas.openxmlformats.org/drawingml/2006/diagram" xmlns:a="http://schemas.openxmlformats.org/drawingml/2006/main">
  <dgm:ptLst>
    <dgm:pt modelId="{322AE6FD-4EE6-4B73-87C4-2EE60EA1F189}" type="doc">
      <dgm:prSet loTypeId="urn:microsoft.com/office/officeart/2005/8/layout/matrix3" loCatId="matrix" qsTypeId="urn:microsoft.com/office/officeart/2005/8/quickstyle/3d2" qsCatId="3D" csTypeId="urn:microsoft.com/office/officeart/2005/8/colors/accent1_2" csCatId="accent1"/>
      <dgm:spPr/>
      <dgm:t>
        <a:bodyPr/>
        <a:lstStyle/>
        <a:p>
          <a:endParaRPr lang="en-GB"/>
        </a:p>
      </dgm:t>
    </dgm:pt>
    <dgm:pt modelId="{CD24E73E-A0C3-4788-954F-7D7708D069C5}">
      <dgm:prSet/>
      <dgm:spPr/>
      <dgm:t>
        <a:bodyPr/>
        <a:lstStyle/>
        <a:p>
          <a:pPr rtl="0"/>
          <a:r>
            <a:rPr lang="en-US" dirty="0" smtClean="0"/>
            <a:t>obstructing </a:t>
          </a:r>
          <a:r>
            <a:rPr lang="en-US" dirty="0" err="1" smtClean="0"/>
            <a:t>stenoses</a:t>
          </a:r>
          <a:endParaRPr lang="en-US" dirty="0"/>
        </a:p>
      </dgm:t>
    </dgm:pt>
    <dgm:pt modelId="{49BC5365-34A2-461E-86F4-11EECDA84D92}" type="parTrans" cxnId="{A4C2D0F7-94E8-443F-B10E-3A8AE53162F2}">
      <dgm:prSet/>
      <dgm:spPr/>
      <dgm:t>
        <a:bodyPr/>
        <a:lstStyle/>
        <a:p>
          <a:endParaRPr lang="en-GB"/>
        </a:p>
      </dgm:t>
    </dgm:pt>
    <dgm:pt modelId="{86AC024E-B104-4AC3-977F-DF9897156A81}" type="sibTrans" cxnId="{A4C2D0F7-94E8-443F-B10E-3A8AE53162F2}">
      <dgm:prSet/>
      <dgm:spPr/>
      <dgm:t>
        <a:bodyPr/>
        <a:lstStyle/>
        <a:p>
          <a:endParaRPr lang="en-GB"/>
        </a:p>
      </dgm:t>
    </dgm:pt>
    <dgm:pt modelId="{71F2D7AF-67F3-454C-BCF5-C85A6BEF6937}">
      <dgm:prSet/>
      <dgm:spPr/>
      <dgm:t>
        <a:bodyPr/>
        <a:lstStyle/>
        <a:p>
          <a:pPr rtl="0"/>
          <a:r>
            <a:rPr lang="en-GB" dirty="0" smtClean="0"/>
            <a:t>cancerous or precancerous lesions </a:t>
          </a:r>
          <a:endParaRPr lang="ar-LB" dirty="0"/>
        </a:p>
      </dgm:t>
    </dgm:pt>
    <dgm:pt modelId="{2A40093C-F611-429B-A92F-5C5609BE68A1}" type="parTrans" cxnId="{E7F5699F-FC61-477A-BA2D-D7A48FFD5F81}">
      <dgm:prSet/>
      <dgm:spPr/>
      <dgm:t>
        <a:bodyPr/>
        <a:lstStyle/>
        <a:p>
          <a:endParaRPr lang="en-GB"/>
        </a:p>
      </dgm:t>
    </dgm:pt>
    <dgm:pt modelId="{0491D289-6C03-4D91-9606-D66E358F28BC}" type="sibTrans" cxnId="{E7F5699F-FC61-477A-BA2D-D7A48FFD5F81}">
      <dgm:prSet/>
      <dgm:spPr/>
      <dgm:t>
        <a:bodyPr/>
        <a:lstStyle/>
        <a:p>
          <a:endParaRPr lang="en-GB"/>
        </a:p>
      </dgm:t>
    </dgm:pt>
    <dgm:pt modelId="{6900C6E2-C9B0-491B-B51E-56FABBA2A94C}">
      <dgm:prSet/>
      <dgm:spPr/>
      <dgm:t>
        <a:bodyPr/>
        <a:lstStyle/>
        <a:p>
          <a:pPr rtl="0"/>
          <a:r>
            <a:rPr lang="en-GB" dirty="0" err="1" smtClean="0"/>
            <a:t>suppurative</a:t>
          </a:r>
          <a:r>
            <a:rPr lang="en-GB" dirty="0" smtClean="0"/>
            <a:t> complications</a:t>
          </a:r>
          <a:endParaRPr lang="en-GB" dirty="0"/>
        </a:p>
      </dgm:t>
    </dgm:pt>
    <dgm:pt modelId="{186B3630-711A-4FA3-BC19-9B6B811BDFA5}" type="parTrans" cxnId="{C034DD6B-4943-4B1F-933C-4089B3A7B2EE}">
      <dgm:prSet/>
      <dgm:spPr/>
      <dgm:t>
        <a:bodyPr/>
        <a:lstStyle/>
        <a:p>
          <a:endParaRPr lang="en-GB"/>
        </a:p>
      </dgm:t>
    </dgm:pt>
    <dgm:pt modelId="{7596E30E-63A5-4E52-97E5-BF507EF04ED0}" type="sibTrans" cxnId="{C034DD6B-4943-4B1F-933C-4089B3A7B2EE}">
      <dgm:prSet/>
      <dgm:spPr/>
      <dgm:t>
        <a:bodyPr/>
        <a:lstStyle/>
        <a:p>
          <a:endParaRPr lang="en-GB"/>
        </a:p>
      </dgm:t>
    </dgm:pt>
    <dgm:pt modelId="{98708796-98D7-4E53-A7B6-138E9E3AA552}">
      <dgm:prSet/>
      <dgm:spPr/>
      <dgm:t>
        <a:bodyPr/>
        <a:lstStyle/>
        <a:p>
          <a:pPr rtl="0"/>
          <a:r>
            <a:rPr lang="en-GB" dirty="0" smtClean="0"/>
            <a:t>medically refractory disease.</a:t>
          </a:r>
          <a:endParaRPr lang="en-GB" dirty="0"/>
        </a:p>
      </dgm:t>
    </dgm:pt>
    <dgm:pt modelId="{2EA6D3D2-0E63-4A78-8219-252E87DB1C73}" type="parTrans" cxnId="{A03657F2-34E8-4858-82B4-2CBF690861E8}">
      <dgm:prSet/>
      <dgm:spPr/>
      <dgm:t>
        <a:bodyPr/>
        <a:lstStyle/>
        <a:p>
          <a:endParaRPr lang="en-GB"/>
        </a:p>
      </dgm:t>
    </dgm:pt>
    <dgm:pt modelId="{B055919F-E9B1-4933-82CD-C042AE016AEE}" type="sibTrans" cxnId="{A03657F2-34E8-4858-82B4-2CBF690861E8}">
      <dgm:prSet/>
      <dgm:spPr/>
      <dgm:t>
        <a:bodyPr/>
        <a:lstStyle/>
        <a:p>
          <a:endParaRPr lang="en-GB"/>
        </a:p>
      </dgm:t>
    </dgm:pt>
    <dgm:pt modelId="{6061ED46-126F-46E2-92E9-F7C733B39F96}" type="pres">
      <dgm:prSet presAssocID="{322AE6FD-4EE6-4B73-87C4-2EE60EA1F189}" presName="matrix" presStyleCnt="0">
        <dgm:presLayoutVars>
          <dgm:chMax val="1"/>
          <dgm:dir/>
          <dgm:resizeHandles val="exact"/>
        </dgm:presLayoutVars>
      </dgm:prSet>
      <dgm:spPr/>
      <dgm:t>
        <a:bodyPr/>
        <a:lstStyle/>
        <a:p>
          <a:endParaRPr lang="en-GB"/>
        </a:p>
      </dgm:t>
    </dgm:pt>
    <dgm:pt modelId="{CD99B6EF-AAB9-46DF-A12D-1F01D1D1213A}" type="pres">
      <dgm:prSet presAssocID="{322AE6FD-4EE6-4B73-87C4-2EE60EA1F189}" presName="diamond" presStyleLbl="bgShp" presStyleIdx="0" presStyleCnt="1"/>
      <dgm:spPr/>
    </dgm:pt>
    <dgm:pt modelId="{CBB84981-DA56-489F-8890-0EC25BEE1AD0}" type="pres">
      <dgm:prSet presAssocID="{322AE6FD-4EE6-4B73-87C4-2EE60EA1F189}" presName="quad1" presStyleLbl="node1" presStyleIdx="0" presStyleCnt="4">
        <dgm:presLayoutVars>
          <dgm:chMax val="0"/>
          <dgm:chPref val="0"/>
          <dgm:bulletEnabled val="1"/>
        </dgm:presLayoutVars>
      </dgm:prSet>
      <dgm:spPr/>
      <dgm:t>
        <a:bodyPr/>
        <a:lstStyle/>
        <a:p>
          <a:endParaRPr lang="en-GB"/>
        </a:p>
      </dgm:t>
    </dgm:pt>
    <dgm:pt modelId="{000B2118-4635-4EA1-BC6E-FF55DBDEDACB}" type="pres">
      <dgm:prSet presAssocID="{322AE6FD-4EE6-4B73-87C4-2EE60EA1F189}" presName="quad2" presStyleLbl="node1" presStyleIdx="1" presStyleCnt="4">
        <dgm:presLayoutVars>
          <dgm:chMax val="0"/>
          <dgm:chPref val="0"/>
          <dgm:bulletEnabled val="1"/>
        </dgm:presLayoutVars>
      </dgm:prSet>
      <dgm:spPr/>
      <dgm:t>
        <a:bodyPr/>
        <a:lstStyle/>
        <a:p>
          <a:endParaRPr lang="en-GB"/>
        </a:p>
      </dgm:t>
    </dgm:pt>
    <dgm:pt modelId="{67413B57-3AB4-4D92-91E8-D9E1430BEAF2}" type="pres">
      <dgm:prSet presAssocID="{322AE6FD-4EE6-4B73-87C4-2EE60EA1F189}" presName="quad3" presStyleLbl="node1" presStyleIdx="2" presStyleCnt="4">
        <dgm:presLayoutVars>
          <dgm:chMax val="0"/>
          <dgm:chPref val="0"/>
          <dgm:bulletEnabled val="1"/>
        </dgm:presLayoutVars>
      </dgm:prSet>
      <dgm:spPr/>
      <dgm:t>
        <a:bodyPr/>
        <a:lstStyle/>
        <a:p>
          <a:endParaRPr lang="en-GB"/>
        </a:p>
      </dgm:t>
    </dgm:pt>
    <dgm:pt modelId="{D64FCF7D-350C-4B67-A1F1-835B6CEAE388}" type="pres">
      <dgm:prSet presAssocID="{322AE6FD-4EE6-4B73-87C4-2EE60EA1F189}" presName="quad4" presStyleLbl="node1" presStyleIdx="3" presStyleCnt="4">
        <dgm:presLayoutVars>
          <dgm:chMax val="0"/>
          <dgm:chPref val="0"/>
          <dgm:bulletEnabled val="1"/>
        </dgm:presLayoutVars>
      </dgm:prSet>
      <dgm:spPr/>
      <dgm:t>
        <a:bodyPr/>
        <a:lstStyle/>
        <a:p>
          <a:endParaRPr lang="en-GB"/>
        </a:p>
      </dgm:t>
    </dgm:pt>
  </dgm:ptLst>
  <dgm:cxnLst>
    <dgm:cxn modelId="{5BB5BBA5-B8A2-4BB4-BC11-B6FA9F3247CD}" type="presOf" srcId="{6900C6E2-C9B0-491B-B51E-56FABBA2A94C}" destId="{67413B57-3AB4-4D92-91E8-D9E1430BEAF2}" srcOrd="0" destOrd="0" presId="urn:microsoft.com/office/officeart/2005/8/layout/matrix3"/>
    <dgm:cxn modelId="{C034DD6B-4943-4B1F-933C-4089B3A7B2EE}" srcId="{322AE6FD-4EE6-4B73-87C4-2EE60EA1F189}" destId="{6900C6E2-C9B0-491B-B51E-56FABBA2A94C}" srcOrd="2" destOrd="0" parTransId="{186B3630-711A-4FA3-BC19-9B6B811BDFA5}" sibTransId="{7596E30E-63A5-4E52-97E5-BF507EF04ED0}"/>
    <dgm:cxn modelId="{13582D25-8285-42DF-B013-6DEA674D99F3}" type="presOf" srcId="{98708796-98D7-4E53-A7B6-138E9E3AA552}" destId="{D64FCF7D-350C-4B67-A1F1-835B6CEAE388}" srcOrd="0" destOrd="0" presId="urn:microsoft.com/office/officeart/2005/8/layout/matrix3"/>
    <dgm:cxn modelId="{A4C2D0F7-94E8-443F-B10E-3A8AE53162F2}" srcId="{322AE6FD-4EE6-4B73-87C4-2EE60EA1F189}" destId="{CD24E73E-A0C3-4788-954F-7D7708D069C5}" srcOrd="0" destOrd="0" parTransId="{49BC5365-34A2-461E-86F4-11EECDA84D92}" sibTransId="{86AC024E-B104-4AC3-977F-DF9897156A81}"/>
    <dgm:cxn modelId="{A86DDDB6-C483-484E-999D-5B16BC58DE06}" type="presOf" srcId="{71F2D7AF-67F3-454C-BCF5-C85A6BEF6937}" destId="{000B2118-4635-4EA1-BC6E-FF55DBDEDACB}" srcOrd="0" destOrd="0" presId="urn:microsoft.com/office/officeart/2005/8/layout/matrix3"/>
    <dgm:cxn modelId="{E7F5699F-FC61-477A-BA2D-D7A48FFD5F81}" srcId="{322AE6FD-4EE6-4B73-87C4-2EE60EA1F189}" destId="{71F2D7AF-67F3-454C-BCF5-C85A6BEF6937}" srcOrd="1" destOrd="0" parTransId="{2A40093C-F611-429B-A92F-5C5609BE68A1}" sibTransId="{0491D289-6C03-4D91-9606-D66E358F28BC}"/>
    <dgm:cxn modelId="{51D29FC7-9F5D-4A27-AD0B-413A5539DF7D}" type="presOf" srcId="{CD24E73E-A0C3-4788-954F-7D7708D069C5}" destId="{CBB84981-DA56-489F-8890-0EC25BEE1AD0}" srcOrd="0" destOrd="0" presId="urn:microsoft.com/office/officeart/2005/8/layout/matrix3"/>
    <dgm:cxn modelId="{C295DF0F-DD08-41A6-A8C8-40FFF072D443}" type="presOf" srcId="{322AE6FD-4EE6-4B73-87C4-2EE60EA1F189}" destId="{6061ED46-126F-46E2-92E9-F7C733B39F96}" srcOrd="0" destOrd="0" presId="urn:microsoft.com/office/officeart/2005/8/layout/matrix3"/>
    <dgm:cxn modelId="{A03657F2-34E8-4858-82B4-2CBF690861E8}" srcId="{322AE6FD-4EE6-4B73-87C4-2EE60EA1F189}" destId="{98708796-98D7-4E53-A7B6-138E9E3AA552}" srcOrd="3" destOrd="0" parTransId="{2EA6D3D2-0E63-4A78-8219-252E87DB1C73}" sibTransId="{B055919F-E9B1-4933-82CD-C042AE016AEE}"/>
    <dgm:cxn modelId="{1E517F53-DE2E-45A6-8BD2-F5D9D0984548}" type="presParOf" srcId="{6061ED46-126F-46E2-92E9-F7C733B39F96}" destId="{CD99B6EF-AAB9-46DF-A12D-1F01D1D1213A}" srcOrd="0" destOrd="0" presId="urn:microsoft.com/office/officeart/2005/8/layout/matrix3"/>
    <dgm:cxn modelId="{4F449576-ECCC-4081-9989-B872E9820288}" type="presParOf" srcId="{6061ED46-126F-46E2-92E9-F7C733B39F96}" destId="{CBB84981-DA56-489F-8890-0EC25BEE1AD0}" srcOrd="1" destOrd="0" presId="urn:microsoft.com/office/officeart/2005/8/layout/matrix3"/>
    <dgm:cxn modelId="{70B852F2-B3CD-4716-8C63-8ED63DFE0F66}" type="presParOf" srcId="{6061ED46-126F-46E2-92E9-F7C733B39F96}" destId="{000B2118-4635-4EA1-BC6E-FF55DBDEDACB}" srcOrd="2" destOrd="0" presId="urn:microsoft.com/office/officeart/2005/8/layout/matrix3"/>
    <dgm:cxn modelId="{A8E45F1C-1B98-41F6-AACD-E31752E99885}" type="presParOf" srcId="{6061ED46-126F-46E2-92E9-F7C733B39F96}" destId="{67413B57-3AB4-4D92-91E8-D9E1430BEAF2}" srcOrd="3" destOrd="0" presId="urn:microsoft.com/office/officeart/2005/8/layout/matrix3"/>
    <dgm:cxn modelId="{8C8BEA70-F794-4071-8FAC-F9122B58D30E}" type="presParOf" srcId="{6061ED46-126F-46E2-92E9-F7C733B39F96}" destId="{D64FCF7D-350C-4B67-A1F1-835B6CEAE388}" srcOrd="4" destOrd="0" presId="urn:microsoft.com/office/officeart/2005/8/layout/matrix3"/>
  </dgm:cxnLst>
  <dgm:bg/>
  <dgm:whole/>
</dgm:dataModel>
</file>

<file path=ppt/diagrams/data22.xml><?xml version="1.0" encoding="utf-8"?>
<dgm:dataModel xmlns:dgm="http://schemas.openxmlformats.org/drawingml/2006/diagram" xmlns:a="http://schemas.openxmlformats.org/drawingml/2006/main">
  <dgm:ptLst>
    <dgm:pt modelId="{B8790B16-E827-4B5D-877F-8A22F82B6A7F}"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GB"/>
        </a:p>
      </dgm:t>
    </dgm:pt>
    <dgm:pt modelId="{EF08F388-2D4E-4457-BE9F-DB45A45E17E0}">
      <dgm:prSet/>
      <dgm:spPr/>
      <dgm:t>
        <a:bodyPr/>
        <a:lstStyle/>
        <a:p>
          <a:pPr rtl="0"/>
          <a:r>
            <a:rPr lang="en-US" dirty="0" err="1" smtClean="0"/>
            <a:t>Azathioprine</a:t>
          </a:r>
          <a:r>
            <a:rPr lang="en-US" dirty="0" smtClean="0"/>
            <a:t>/6-MP</a:t>
          </a:r>
          <a:endParaRPr lang="ar-LB" dirty="0"/>
        </a:p>
      </dgm:t>
    </dgm:pt>
    <dgm:pt modelId="{BE4B4024-206D-4000-AE62-84FE1880E82F}" type="parTrans" cxnId="{E6857D3E-17C0-4216-B265-F9C887EAB045}">
      <dgm:prSet/>
      <dgm:spPr/>
      <dgm:t>
        <a:bodyPr/>
        <a:lstStyle/>
        <a:p>
          <a:endParaRPr lang="en-GB"/>
        </a:p>
      </dgm:t>
    </dgm:pt>
    <dgm:pt modelId="{E9062985-A2B9-40BE-B98F-1A3B87F99DD4}" type="sibTrans" cxnId="{E6857D3E-17C0-4216-B265-F9C887EAB045}">
      <dgm:prSet/>
      <dgm:spPr/>
      <dgm:t>
        <a:bodyPr/>
        <a:lstStyle/>
        <a:p>
          <a:endParaRPr lang="en-GB"/>
        </a:p>
      </dgm:t>
    </dgm:pt>
    <dgm:pt modelId="{C233F311-EA1B-4D94-BFE8-4E4031177984}">
      <dgm:prSet/>
      <dgm:spPr>
        <a:solidFill>
          <a:srgbClr val="FF0000"/>
        </a:solidFill>
      </dgm:spPr>
      <dgm:t>
        <a:bodyPr/>
        <a:lstStyle/>
        <a:p>
          <a:pPr rtl="0"/>
          <a:r>
            <a:rPr lang="en-US" dirty="0" smtClean="0"/>
            <a:t>Stop smoking</a:t>
          </a:r>
          <a:endParaRPr lang="en-US" dirty="0"/>
        </a:p>
      </dgm:t>
    </dgm:pt>
    <dgm:pt modelId="{0012E81E-24C4-4EEB-8EE6-159FB8E0F846}" type="parTrans" cxnId="{F983A695-2B9A-46B6-9D0A-5CEB824255AD}">
      <dgm:prSet/>
      <dgm:spPr/>
      <dgm:t>
        <a:bodyPr/>
        <a:lstStyle/>
        <a:p>
          <a:endParaRPr lang="en-GB"/>
        </a:p>
      </dgm:t>
    </dgm:pt>
    <dgm:pt modelId="{940ED974-3463-481E-8EF3-2D3A43E912F8}" type="sibTrans" cxnId="{F983A695-2B9A-46B6-9D0A-5CEB824255AD}">
      <dgm:prSet/>
      <dgm:spPr/>
      <dgm:t>
        <a:bodyPr/>
        <a:lstStyle/>
        <a:p>
          <a:endParaRPr lang="en-GB"/>
        </a:p>
      </dgm:t>
    </dgm:pt>
    <dgm:pt modelId="{4F10A659-649A-4AC8-A10C-80A2047512B4}">
      <dgm:prSet/>
      <dgm:spPr/>
      <dgm:t>
        <a:bodyPr/>
        <a:lstStyle/>
        <a:p>
          <a:pPr rtl="0"/>
          <a:r>
            <a:rPr lang="en-US" dirty="0" smtClean="0"/>
            <a:t>? Biologic therapy</a:t>
          </a:r>
          <a:endParaRPr lang="en-GB" dirty="0"/>
        </a:p>
      </dgm:t>
    </dgm:pt>
    <dgm:pt modelId="{916BD56E-68F9-42E9-9454-C66B833E1C1C}" type="parTrans" cxnId="{E8C67CDF-16B1-48F4-B80A-FAC7BBAA762C}">
      <dgm:prSet/>
      <dgm:spPr/>
      <dgm:t>
        <a:bodyPr/>
        <a:lstStyle/>
        <a:p>
          <a:endParaRPr lang="en-GB"/>
        </a:p>
      </dgm:t>
    </dgm:pt>
    <dgm:pt modelId="{BFE9DDCE-9ECB-4F97-BB42-D33EFFB7A2EF}" type="sibTrans" cxnId="{E8C67CDF-16B1-48F4-B80A-FAC7BBAA762C}">
      <dgm:prSet/>
      <dgm:spPr/>
      <dgm:t>
        <a:bodyPr/>
        <a:lstStyle/>
        <a:p>
          <a:endParaRPr lang="en-GB"/>
        </a:p>
      </dgm:t>
    </dgm:pt>
    <dgm:pt modelId="{AA7AF7E1-7664-4A8C-86F8-52871BBB55A8}">
      <dgm:prSet/>
      <dgm:spPr>
        <a:solidFill>
          <a:schemeClr val="tx2">
            <a:lumMod val="60000"/>
            <a:lumOff val="40000"/>
          </a:schemeClr>
        </a:solidFill>
      </dgm:spPr>
      <dgm:t>
        <a:bodyPr/>
        <a:lstStyle/>
        <a:p>
          <a:pPr rtl="0"/>
          <a:r>
            <a:rPr lang="en-US" smtClean="0"/>
            <a:t>?Metronidazole</a:t>
          </a:r>
          <a:endParaRPr lang="en-US" dirty="0"/>
        </a:p>
      </dgm:t>
    </dgm:pt>
    <dgm:pt modelId="{3548721F-D484-418D-95A0-FCB58A7175ED}" type="parTrans" cxnId="{8C009887-A9DE-47A4-BD2F-D91E61A84B23}">
      <dgm:prSet/>
      <dgm:spPr/>
      <dgm:t>
        <a:bodyPr/>
        <a:lstStyle/>
        <a:p>
          <a:endParaRPr lang="en-GB"/>
        </a:p>
      </dgm:t>
    </dgm:pt>
    <dgm:pt modelId="{F5F072FE-C347-4F49-B2AA-B435934FED1E}" type="sibTrans" cxnId="{8C009887-A9DE-47A4-BD2F-D91E61A84B23}">
      <dgm:prSet/>
      <dgm:spPr/>
      <dgm:t>
        <a:bodyPr/>
        <a:lstStyle/>
        <a:p>
          <a:endParaRPr lang="en-GB"/>
        </a:p>
      </dgm:t>
    </dgm:pt>
    <dgm:pt modelId="{22254BF3-231D-485F-8A0E-CDF93717C61C}" type="pres">
      <dgm:prSet presAssocID="{B8790B16-E827-4B5D-877F-8A22F82B6A7F}" presName="matrix" presStyleCnt="0">
        <dgm:presLayoutVars>
          <dgm:chMax val="1"/>
          <dgm:dir/>
          <dgm:resizeHandles val="exact"/>
        </dgm:presLayoutVars>
      </dgm:prSet>
      <dgm:spPr/>
      <dgm:t>
        <a:bodyPr/>
        <a:lstStyle/>
        <a:p>
          <a:endParaRPr lang="en-GB"/>
        </a:p>
      </dgm:t>
    </dgm:pt>
    <dgm:pt modelId="{818379A4-856E-44B7-AA11-25FFF9246455}" type="pres">
      <dgm:prSet presAssocID="{B8790B16-E827-4B5D-877F-8A22F82B6A7F}" presName="diamond" presStyleLbl="bgShp" presStyleIdx="0" presStyleCnt="1" custLinFactNeighborX="-509" custLinFactNeighborY="-632"/>
      <dgm:spPr/>
    </dgm:pt>
    <dgm:pt modelId="{FD1FB67D-5423-438F-AACA-A2D7D48320FA}" type="pres">
      <dgm:prSet presAssocID="{B8790B16-E827-4B5D-877F-8A22F82B6A7F}" presName="quad1" presStyleLbl="node1" presStyleIdx="0" presStyleCnt="4">
        <dgm:presLayoutVars>
          <dgm:chMax val="0"/>
          <dgm:chPref val="0"/>
          <dgm:bulletEnabled val="1"/>
        </dgm:presLayoutVars>
      </dgm:prSet>
      <dgm:spPr/>
      <dgm:t>
        <a:bodyPr/>
        <a:lstStyle/>
        <a:p>
          <a:endParaRPr lang="en-GB"/>
        </a:p>
      </dgm:t>
    </dgm:pt>
    <dgm:pt modelId="{754118C9-7EAA-4362-853D-0D54546BAB5B}" type="pres">
      <dgm:prSet presAssocID="{B8790B16-E827-4B5D-877F-8A22F82B6A7F}" presName="quad2" presStyleLbl="node1" presStyleIdx="1" presStyleCnt="4">
        <dgm:presLayoutVars>
          <dgm:chMax val="0"/>
          <dgm:chPref val="0"/>
          <dgm:bulletEnabled val="1"/>
        </dgm:presLayoutVars>
      </dgm:prSet>
      <dgm:spPr/>
      <dgm:t>
        <a:bodyPr/>
        <a:lstStyle/>
        <a:p>
          <a:endParaRPr lang="en-GB"/>
        </a:p>
      </dgm:t>
    </dgm:pt>
    <dgm:pt modelId="{776DF324-11D3-4E04-90FE-B6D39905CE3B}" type="pres">
      <dgm:prSet presAssocID="{B8790B16-E827-4B5D-877F-8A22F82B6A7F}" presName="quad3" presStyleLbl="node1" presStyleIdx="2" presStyleCnt="4" custScaleX="107693" custLinFactNeighborX="-1581" custLinFactNeighborY="-114">
        <dgm:presLayoutVars>
          <dgm:chMax val="0"/>
          <dgm:chPref val="0"/>
          <dgm:bulletEnabled val="1"/>
        </dgm:presLayoutVars>
      </dgm:prSet>
      <dgm:spPr/>
      <dgm:t>
        <a:bodyPr/>
        <a:lstStyle/>
        <a:p>
          <a:endParaRPr lang="en-GB"/>
        </a:p>
      </dgm:t>
    </dgm:pt>
    <dgm:pt modelId="{34EB129A-E7EB-45E1-9B68-D8540620D0EF}" type="pres">
      <dgm:prSet presAssocID="{B8790B16-E827-4B5D-877F-8A22F82B6A7F}" presName="quad4" presStyleLbl="node1" presStyleIdx="3" presStyleCnt="4" custLinFactNeighborX="-2226" custLinFactNeighborY="1506">
        <dgm:presLayoutVars>
          <dgm:chMax val="0"/>
          <dgm:chPref val="0"/>
          <dgm:bulletEnabled val="1"/>
        </dgm:presLayoutVars>
      </dgm:prSet>
      <dgm:spPr/>
      <dgm:t>
        <a:bodyPr/>
        <a:lstStyle/>
        <a:p>
          <a:endParaRPr lang="en-GB"/>
        </a:p>
      </dgm:t>
    </dgm:pt>
  </dgm:ptLst>
  <dgm:cxnLst>
    <dgm:cxn modelId="{E6857D3E-17C0-4216-B265-F9C887EAB045}" srcId="{B8790B16-E827-4B5D-877F-8A22F82B6A7F}" destId="{EF08F388-2D4E-4457-BE9F-DB45A45E17E0}" srcOrd="0" destOrd="0" parTransId="{BE4B4024-206D-4000-AE62-84FE1880E82F}" sibTransId="{E9062985-A2B9-40BE-B98F-1A3B87F99DD4}"/>
    <dgm:cxn modelId="{8C009887-A9DE-47A4-BD2F-D91E61A84B23}" srcId="{B8790B16-E827-4B5D-877F-8A22F82B6A7F}" destId="{AA7AF7E1-7664-4A8C-86F8-52871BBB55A8}" srcOrd="3" destOrd="0" parTransId="{3548721F-D484-418D-95A0-FCB58A7175ED}" sibTransId="{F5F072FE-C347-4F49-B2AA-B435934FED1E}"/>
    <dgm:cxn modelId="{7DF24441-F90C-42D7-AA04-C486A9C28F1E}" type="presOf" srcId="{C233F311-EA1B-4D94-BFE8-4E4031177984}" destId="{754118C9-7EAA-4362-853D-0D54546BAB5B}" srcOrd="0" destOrd="0" presId="urn:microsoft.com/office/officeart/2005/8/layout/matrix3"/>
    <dgm:cxn modelId="{C2308D05-CD2E-4DCE-8B65-E2F61BD12CC6}" type="presOf" srcId="{B8790B16-E827-4B5D-877F-8A22F82B6A7F}" destId="{22254BF3-231D-485F-8A0E-CDF93717C61C}" srcOrd="0" destOrd="0" presId="urn:microsoft.com/office/officeart/2005/8/layout/matrix3"/>
    <dgm:cxn modelId="{1F8FCCAF-9E22-484B-8CD1-0DBF631946C3}" type="presOf" srcId="{EF08F388-2D4E-4457-BE9F-DB45A45E17E0}" destId="{FD1FB67D-5423-438F-AACA-A2D7D48320FA}" srcOrd="0" destOrd="0" presId="urn:microsoft.com/office/officeart/2005/8/layout/matrix3"/>
    <dgm:cxn modelId="{F983A695-2B9A-46B6-9D0A-5CEB824255AD}" srcId="{B8790B16-E827-4B5D-877F-8A22F82B6A7F}" destId="{C233F311-EA1B-4D94-BFE8-4E4031177984}" srcOrd="1" destOrd="0" parTransId="{0012E81E-24C4-4EEB-8EE6-159FB8E0F846}" sibTransId="{940ED974-3463-481E-8EF3-2D3A43E912F8}"/>
    <dgm:cxn modelId="{E8C67CDF-16B1-48F4-B80A-FAC7BBAA762C}" srcId="{B8790B16-E827-4B5D-877F-8A22F82B6A7F}" destId="{4F10A659-649A-4AC8-A10C-80A2047512B4}" srcOrd="2" destOrd="0" parTransId="{916BD56E-68F9-42E9-9454-C66B833E1C1C}" sibTransId="{BFE9DDCE-9ECB-4F97-BB42-D33EFFB7A2EF}"/>
    <dgm:cxn modelId="{D3C65901-033F-4974-AB37-0880E142838F}" type="presOf" srcId="{4F10A659-649A-4AC8-A10C-80A2047512B4}" destId="{776DF324-11D3-4E04-90FE-B6D39905CE3B}" srcOrd="0" destOrd="0" presId="urn:microsoft.com/office/officeart/2005/8/layout/matrix3"/>
    <dgm:cxn modelId="{57A71E0C-F224-455F-8B40-F51213B9D364}" type="presOf" srcId="{AA7AF7E1-7664-4A8C-86F8-52871BBB55A8}" destId="{34EB129A-E7EB-45E1-9B68-D8540620D0EF}" srcOrd="0" destOrd="0" presId="urn:microsoft.com/office/officeart/2005/8/layout/matrix3"/>
    <dgm:cxn modelId="{DD90A15E-D006-4BF1-9F13-55502194C868}" type="presParOf" srcId="{22254BF3-231D-485F-8A0E-CDF93717C61C}" destId="{818379A4-856E-44B7-AA11-25FFF9246455}" srcOrd="0" destOrd="0" presId="urn:microsoft.com/office/officeart/2005/8/layout/matrix3"/>
    <dgm:cxn modelId="{02C67FEC-8215-430D-8D31-F61E77C3028F}" type="presParOf" srcId="{22254BF3-231D-485F-8A0E-CDF93717C61C}" destId="{FD1FB67D-5423-438F-AACA-A2D7D48320FA}" srcOrd="1" destOrd="0" presId="urn:microsoft.com/office/officeart/2005/8/layout/matrix3"/>
    <dgm:cxn modelId="{87D07576-C76E-4C76-BADA-DCC4856BC27C}" type="presParOf" srcId="{22254BF3-231D-485F-8A0E-CDF93717C61C}" destId="{754118C9-7EAA-4362-853D-0D54546BAB5B}" srcOrd="2" destOrd="0" presId="urn:microsoft.com/office/officeart/2005/8/layout/matrix3"/>
    <dgm:cxn modelId="{C738CEA5-2F6C-4ECC-8443-E5E0FE1A6EB5}" type="presParOf" srcId="{22254BF3-231D-485F-8A0E-CDF93717C61C}" destId="{776DF324-11D3-4E04-90FE-B6D39905CE3B}" srcOrd="3" destOrd="0" presId="urn:microsoft.com/office/officeart/2005/8/layout/matrix3"/>
    <dgm:cxn modelId="{6EEE5233-AD19-4BFE-960F-B17C3C8A8928}" type="presParOf" srcId="{22254BF3-231D-485F-8A0E-CDF93717C61C}" destId="{34EB129A-E7EB-45E1-9B68-D8540620D0EF}" srcOrd="4" destOrd="0" presId="urn:microsoft.com/office/officeart/2005/8/layout/matrix3"/>
  </dgm:cxnLst>
  <dgm:bg/>
  <dgm:whole/>
</dgm:dataModel>
</file>

<file path=ppt/diagrams/data23.xml><?xml version="1.0" encoding="utf-8"?>
<dgm:dataModel xmlns:dgm="http://schemas.openxmlformats.org/drawingml/2006/diagram" xmlns:a="http://schemas.openxmlformats.org/drawingml/2006/main">
  <dgm:ptLst>
    <dgm:pt modelId="{F784D132-CFE3-4184-B357-F187C74F5F9F}" type="doc">
      <dgm:prSet loTypeId="urn:microsoft.com/office/officeart/2005/8/layout/vList2" loCatId="list" qsTypeId="urn:microsoft.com/office/officeart/2005/8/quickstyle/3d2" qsCatId="3D" csTypeId="urn:microsoft.com/office/officeart/2005/8/colors/colorful4" csCatId="colorful" phldr="1"/>
      <dgm:spPr/>
      <dgm:t>
        <a:bodyPr/>
        <a:lstStyle/>
        <a:p>
          <a:endParaRPr lang="en-GB"/>
        </a:p>
      </dgm:t>
    </dgm:pt>
    <dgm:pt modelId="{35E04A14-5B5E-4214-8FC4-F3666926CCEB}">
      <dgm:prSet/>
      <dgm:spPr/>
      <dgm:t>
        <a:bodyPr/>
        <a:lstStyle/>
        <a:p>
          <a:pPr rtl="0"/>
          <a:r>
            <a:rPr lang="en-US" dirty="0" smtClean="0"/>
            <a:t>annual colonoscopy with biopsies in patients with UC extending beyond the </a:t>
          </a:r>
          <a:r>
            <a:rPr lang="en-US" dirty="0" err="1" smtClean="0"/>
            <a:t>splenic</a:t>
          </a:r>
          <a:r>
            <a:rPr lang="en-US" dirty="0" smtClean="0"/>
            <a:t> flexure who have disease for 8 to 10 years</a:t>
          </a:r>
          <a:endParaRPr lang="ar-LB" dirty="0"/>
        </a:p>
      </dgm:t>
    </dgm:pt>
    <dgm:pt modelId="{0E252535-7986-4C7F-98D7-99C78ABCAA50}" type="parTrans" cxnId="{C3C9A8E4-B3F6-4140-B93D-F1DB70E13BDB}">
      <dgm:prSet/>
      <dgm:spPr/>
      <dgm:t>
        <a:bodyPr/>
        <a:lstStyle/>
        <a:p>
          <a:endParaRPr lang="en-GB"/>
        </a:p>
      </dgm:t>
    </dgm:pt>
    <dgm:pt modelId="{825927D8-E37E-44D5-B730-B92329528991}" type="sibTrans" cxnId="{C3C9A8E4-B3F6-4140-B93D-F1DB70E13BDB}">
      <dgm:prSet/>
      <dgm:spPr/>
      <dgm:t>
        <a:bodyPr/>
        <a:lstStyle/>
        <a:p>
          <a:endParaRPr lang="en-GB"/>
        </a:p>
      </dgm:t>
    </dgm:pt>
    <dgm:pt modelId="{A9EB1973-D7AB-4E8C-AD65-E6FE93020E62}">
      <dgm:prSet/>
      <dgm:spPr/>
      <dgm:t>
        <a:bodyPr/>
        <a:lstStyle/>
        <a:p>
          <a:pPr rtl="0"/>
          <a:r>
            <a:rPr lang="en-US" dirty="0" smtClean="0"/>
            <a:t>Examinations should be performed during periods of inactive disease so as not to allow inflammation and reactive change to obscure the picture. </a:t>
          </a:r>
          <a:endParaRPr lang="en-US" dirty="0"/>
        </a:p>
      </dgm:t>
    </dgm:pt>
    <dgm:pt modelId="{22CD3683-7E33-480B-8C21-120E5A90337B}" type="parTrans" cxnId="{8DE83420-D240-484E-9DCF-6D515D72615B}">
      <dgm:prSet/>
      <dgm:spPr/>
      <dgm:t>
        <a:bodyPr/>
        <a:lstStyle/>
        <a:p>
          <a:endParaRPr lang="en-GB"/>
        </a:p>
      </dgm:t>
    </dgm:pt>
    <dgm:pt modelId="{82DCD09C-D510-453F-B079-0386B3668F65}" type="sibTrans" cxnId="{8DE83420-D240-484E-9DCF-6D515D72615B}">
      <dgm:prSet/>
      <dgm:spPr/>
      <dgm:t>
        <a:bodyPr/>
        <a:lstStyle/>
        <a:p>
          <a:endParaRPr lang="en-GB"/>
        </a:p>
      </dgm:t>
    </dgm:pt>
    <dgm:pt modelId="{E4D47AEC-1BB0-4C6B-AE9D-8F4254FD3F14}">
      <dgm:prSet/>
      <dgm:spPr/>
      <dgm:t>
        <a:bodyPr/>
        <a:lstStyle/>
        <a:p>
          <a:pPr rtl="0"/>
          <a:r>
            <a:rPr lang="en-US" dirty="0" smtClean="0"/>
            <a:t>Four-quadrant biopsies should be obtained every 10 cm and from any potentially dysplastic lesion</a:t>
          </a:r>
          <a:endParaRPr lang="en-GB" dirty="0"/>
        </a:p>
      </dgm:t>
    </dgm:pt>
    <dgm:pt modelId="{38812DEB-D316-4893-B79D-F5441C081BB7}" type="parTrans" cxnId="{0C7FCA4A-3CCF-410A-9D19-6745D7C9603D}">
      <dgm:prSet/>
      <dgm:spPr/>
      <dgm:t>
        <a:bodyPr/>
        <a:lstStyle/>
        <a:p>
          <a:endParaRPr lang="en-GB"/>
        </a:p>
      </dgm:t>
    </dgm:pt>
    <dgm:pt modelId="{4F5F4A42-750C-4C26-9122-9F2C1670FE8B}" type="sibTrans" cxnId="{0C7FCA4A-3CCF-410A-9D19-6745D7C9603D}">
      <dgm:prSet/>
      <dgm:spPr/>
      <dgm:t>
        <a:bodyPr/>
        <a:lstStyle/>
        <a:p>
          <a:endParaRPr lang="en-GB"/>
        </a:p>
      </dgm:t>
    </dgm:pt>
    <dgm:pt modelId="{C698C017-3C4B-4EFF-9DE7-94572DE85C47}" type="pres">
      <dgm:prSet presAssocID="{F784D132-CFE3-4184-B357-F187C74F5F9F}" presName="linear" presStyleCnt="0">
        <dgm:presLayoutVars>
          <dgm:animLvl val="lvl"/>
          <dgm:resizeHandles val="exact"/>
        </dgm:presLayoutVars>
      </dgm:prSet>
      <dgm:spPr/>
      <dgm:t>
        <a:bodyPr/>
        <a:lstStyle/>
        <a:p>
          <a:endParaRPr lang="en-GB"/>
        </a:p>
      </dgm:t>
    </dgm:pt>
    <dgm:pt modelId="{A648CD2D-4D8E-4110-BC85-684F8824D64D}" type="pres">
      <dgm:prSet presAssocID="{35E04A14-5B5E-4214-8FC4-F3666926CCEB}" presName="parentText" presStyleLbl="node1" presStyleIdx="0" presStyleCnt="3">
        <dgm:presLayoutVars>
          <dgm:chMax val="0"/>
          <dgm:bulletEnabled val="1"/>
        </dgm:presLayoutVars>
      </dgm:prSet>
      <dgm:spPr/>
      <dgm:t>
        <a:bodyPr/>
        <a:lstStyle/>
        <a:p>
          <a:endParaRPr lang="en-GB"/>
        </a:p>
      </dgm:t>
    </dgm:pt>
    <dgm:pt modelId="{39B83589-5E42-4F0C-9532-232AAFA46656}" type="pres">
      <dgm:prSet presAssocID="{825927D8-E37E-44D5-B730-B92329528991}" presName="spacer" presStyleCnt="0"/>
      <dgm:spPr/>
    </dgm:pt>
    <dgm:pt modelId="{6255BE5E-4E38-4573-AE36-D73A4751A85E}" type="pres">
      <dgm:prSet presAssocID="{A9EB1973-D7AB-4E8C-AD65-E6FE93020E62}" presName="parentText" presStyleLbl="node1" presStyleIdx="1" presStyleCnt="3">
        <dgm:presLayoutVars>
          <dgm:chMax val="0"/>
          <dgm:bulletEnabled val="1"/>
        </dgm:presLayoutVars>
      </dgm:prSet>
      <dgm:spPr/>
      <dgm:t>
        <a:bodyPr/>
        <a:lstStyle/>
        <a:p>
          <a:endParaRPr lang="en-GB"/>
        </a:p>
      </dgm:t>
    </dgm:pt>
    <dgm:pt modelId="{5341CDED-4D7B-4E54-82BE-ED5E227BE3C7}" type="pres">
      <dgm:prSet presAssocID="{82DCD09C-D510-453F-B079-0386B3668F65}" presName="spacer" presStyleCnt="0"/>
      <dgm:spPr/>
    </dgm:pt>
    <dgm:pt modelId="{D706E67A-3D48-46DD-ABA8-F375CF1A653A}" type="pres">
      <dgm:prSet presAssocID="{E4D47AEC-1BB0-4C6B-AE9D-8F4254FD3F14}" presName="parentText" presStyleLbl="node1" presStyleIdx="2" presStyleCnt="3">
        <dgm:presLayoutVars>
          <dgm:chMax val="0"/>
          <dgm:bulletEnabled val="1"/>
        </dgm:presLayoutVars>
      </dgm:prSet>
      <dgm:spPr/>
      <dgm:t>
        <a:bodyPr/>
        <a:lstStyle/>
        <a:p>
          <a:endParaRPr lang="en-GB"/>
        </a:p>
      </dgm:t>
    </dgm:pt>
  </dgm:ptLst>
  <dgm:cxnLst>
    <dgm:cxn modelId="{0C7FCA4A-3CCF-410A-9D19-6745D7C9603D}" srcId="{F784D132-CFE3-4184-B357-F187C74F5F9F}" destId="{E4D47AEC-1BB0-4C6B-AE9D-8F4254FD3F14}" srcOrd="2" destOrd="0" parTransId="{38812DEB-D316-4893-B79D-F5441C081BB7}" sibTransId="{4F5F4A42-750C-4C26-9122-9F2C1670FE8B}"/>
    <dgm:cxn modelId="{C3C9A8E4-B3F6-4140-B93D-F1DB70E13BDB}" srcId="{F784D132-CFE3-4184-B357-F187C74F5F9F}" destId="{35E04A14-5B5E-4214-8FC4-F3666926CCEB}" srcOrd="0" destOrd="0" parTransId="{0E252535-7986-4C7F-98D7-99C78ABCAA50}" sibTransId="{825927D8-E37E-44D5-B730-B92329528991}"/>
    <dgm:cxn modelId="{DD883360-EC0A-422D-B0EF-5F122B51E562}" type="presOf" srcId="{F784D132-CFE3-4184-B357-F187C74F5F9F}" destId="{C698C017-3C4B-4EFF-9DE7-94572DE85C47}" srcOrd="0" destOrd="0" presId="urn:microsoft.com/office/officeart/2005/8/layout/vList2"/>
    <dgm:cxn modelId="{8DE83420-D240-484E-9DCF-6D515D72615B}" srcId="{F784D132-CFE3-4184-B357-F187C74F5F9F}" destId="{A9EB1973-D7AB-4E8C-AD65-E6FE93020E62}" srcOrd="1" destOrd="0" parTransId="{22CD3683-7E33-480B-8C21-120E5A90337B}" sibTransId="{82DCD09C-D510-453F-B079-0386B3668F65}"/>
    <dgm:cxn modelId="{3FCD40FF-AFE1-4AEE-95EC-2D3B9DD41C99}" type="presOf" srcId="{A9EB1973-D7AB-4E8C-AD65-E6FE93020E62}" destId="{6255BE5E-4E38-4573-AE36-D73A4751A85E}" srcOrd="0" destOrd="0" presId="urn:microsoft.com/office/officeart/2005/8/layout/vList2"/>
    <dgm:cxn modelId="{2CAA81AF-C545-4C95-93E0-AC4EEC25670A}" type="presOf" srcId="{35E04A14-5B5E-4214-8FC4-F3666926CCEB}" destId="{A648CD2D-4D8E-4110-BC85-684F8824D64D}" srcOrd="0" destOrd="0" presId="urn:microsoft.com/office/officeart/2005/8/layout/vList2"/>
    <dgm:cxn modelId="{B9611301-0B4D-44B7-9BF0-BE3D815D7435}" type="presOf" srcId="{E4D47AEC-1BB0-4C6B-AE9D-8F4254FD3F14}" destId="{D706E67A-3D48-46DD-ABA8-F375CF1A653A}" srcOrd="0" destOrd="0" presId="urn:microsoft.com/office/officeart/2005/8/layout/vList2"/>
    <dgm:cxn modelId="{15C4E671-8A44-4D8A-A1D9-4480472B1097}" type="presParOf" srcId="{C698C017-3C4B-4EFF-9DE7-94572DE85C47}" destId="{A648CD2D-4D8E-4110-BC85-684F8824D64D}" srcOrd="0" destOrd="0" presId="urn:microsoft.com/office/officeart/2005/8/layout/vList2"/>
    <dgm:cxn modelId="{AB1C06F2-8F81-45A9-807B-D702E7DCAF93}" type="presParOf" srcId="{C698C017-3C4B-4EFF-9DE7-94572DE85C47}" destId="{39B83589-5E42-4F0C-9532-232AAFA46656}" srcOrd="1" destOrd="0" presId="urn:microsoft.com/office/officeart/2005/8/layout/vList2"/>
    <dgm:cxn modelId="{5F8AEC8B-D6C2-4BA5-96D9-94CD7F518A21}" type="presParOf" srcId="{C698C017-3C4B-4EFF-9DE7-94572DE85C47}" destId="{6255BE5E-4E38-4573-AE36-D73A4751A85E}" srcOrd="2" destOrd="0" presId="urn:microsoft.com/office/officeart/2005/8/layout/vList2"/>
    <dgm:cxn modelId="{6EB45D0B-0849-4822-AD15-0EC2DFC9DDE2}" type="presParOf" srcId="{C698C017-3C4B-4EFF-9DE7-94572DE85C47}" destId="{5341CDED-4D7B-4E54-82BE-ED5E227BE3C7}" srcOrd="3" destOrd="0" presId="urn:microsoft.com/office/officeart/2005/8/layout/vList2"/>
    <dgm:cxn modelId="{1670698B-B65E-4004-BACF-85A0A2990A6C}" type="presParOf" srcId="{C698C017-3C4B-4EFF-9DE7-94572DE85C47}" destId="{D706E67A-3D48-46DD-ABA8-F375CF1A653A}" srcOrd="4" destOrd="0" presId="urn:microsoft.com/office/officeart/2005/8/layout/vList2"/>
  </dgm:cxnLst>
  <dgm:bg/>
  <dgm:whole/>
</dgm:dataModel>
</file>

<file path=ppt/diagrams/data24.xml><?xml version="1.0" encoding="utf-8"?>
<dgm:dataModel xmlns:dgm="http://schemas.openxmlformats.org/drawingml/2006/diagram" xmlns:a="http://schemas.openxmlformats.org/drawingml/2006/main">
  <dgm:ptLst>
    <dgm:pt modelId="{2255CFFA-EA57-40D0-BF58-9A34EC65761E}"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GB"/>
        </a:p>
      </dgm:t>
    </dgm:pt>
    <dgm:pt modelId="{1B392B45-5277-4454-8D8D-FEA61BDD546C}">
      <dgm:prSet/>
      <dgm:spPr/>
      <dgm:t>
        <a:bodyPr/>
        <a:lstStyle/>
        <a:p>
          <a:pPr rtl="0"/>
          <a:r>
            <a:rPr lang="en-US" dirty="0" smtClean="0"/>
            <a:t>5-ASA</a:t>
          </a:r>
          <a:endParaRPr lang="ar-LB" dirty="0"/>
        </a:p>
      </dgm:t>
    </dgm:pt>
    <dgm:pt modelId="{0A15B5AF-C084-4601-B8FA-5754F4E90DA9}" type="parTrans" cxnId="{78309ABA-62AA-45A2-8872-018EBD6BC8D0}">
      <dgm:prSet/>
      <dgm:spPr/>
      <dgm:t>
        <a:bodyPr/>
        <a:lstStyle/>
        <a:p>
          <a:endParaRPr lang="en-GB"/>
        </a:p>
      </dgm:t>
    </dgm:pt>
    <dgm:pt modelId="{EB1D6080-4340-40B0-9ABD-5008050402B6}" type="sibTrans" cxnId="{78309ABA-62AA-45A2-8872-018EBD6BC8D0}">
      <dgm:prSet/>
      <dgm:spPr/>
      <dgm:t>
        <a:bodyPr/>
        <a:lstStyle/>
        <a:p>
          <a:endParaRPr lang="en-GB"/>
        </a:p>
      </dgm:t>
    </dgm:pt>
    <dgm:pt modelId="{22E3969A-232E-470D-9853-0F67AA1A6746}">
      <dgm:prSet/>
      <dgm:spPr/>
      <dgm:t>
        <a:bodyPr/>
        <a:lstStyle/>
        <a:p>
          <a:pPr rtl="0"/>
          <a:r>
            <a:rPr lang="en-US" dirty="0" err="1" smtClean="0"/>
            <a:t>Folate</a:t>
          </a:r>
          <a:endParaRPr lang="en-US" dirty="0"/>
        </a:p>
      </dgm:t>
    </dgm:pt>
    <dgm:pt modelId="{3E8068DE-EA3C-4509-A3E8-8266711F0B30}" type="parTrans" cxnId="{A585DD8F-683C-4322-83A6-D3AD255BDD8A}">
      <dgm:prSet/>
      <dgm:spPr/>
      <dgm:t>
        <a:bodyPr/>
        <a:lstStyle/>
        <a:p>
          <a:endParaRPr lang="en-GB"/>
        </a:p>
      </dgm:t>
    </dgm:pt>
    <dgm:pt modelId="{8A19CE79-4173-44FF-B8A0-28F0158C8DD8}" type="sibTrans" cxnId="{A585DD8F-683C-4322-83A6-D3AD255BDD8A}">
      <dgm:prSet/>
      <dgm:spPr/>
      <dgm:t>
        <a:bodyPr/>
        <a:lstStyle/>
        <a:p>
          <a:endParaRPr lang="en-GB"/>
        </a:p>
      </dgm:t>
    </dgm:pt>
    <dgm:pt modelId="{F2274BAF-29E0-4B3D-8EFD-C02EB93E9188}">
      <dgm:prSet/>
      <dgm:spPr/>
      <dgm:t>
        <a:bodyPr/>
        <a:lstStyle/>
        <a:p>
          <a:pPr rtl="0"/>
          <a:r>
            <a:rPr lang="en-US" dirty="0" smtClean="0"/>
            <a:t>Tight medical control</a:t>
          </a:r>
          <a:endParaRPr lang="en-GB" dirty="0"/>
        </a:p>
      </dgm:t>
    </dgm:pt>
    <dgm:pt modelId="{276D197D-50A7-41A6-A326-10FB92C5B412}" type="parTrans" cxnId="{721AD70B-CD32-4C73-8B8D-D12BA802929F}">
      <dgm:prSet/>
      <dgm:spPr/>
      <dgm:t>
        <a:bodyPr/>
        <a:lstStyle/>
        <a:p>
          <a:endParaRPr lang="en-GB"/>
        </a:p>
      </dgm:t>
    </dgm:pt>
    <dgm:pt modelId="{9BA634C6-B19A-48F2-8373-3A9F728284DC}" type="sibTrans" cxnId="{721AD70B-CD32-4C73-8B8D-D12BA802929F}">
      <dgm:prSet/>
      <dgm:spPr/>
      <dgm:t>
        <a:bodyPr/>
        <a:lstStyle/>
        <a:p>
          <a:endParaRPr lang="en-GB"/>
        </a:p>
      </dgm:t>
    </dgm:pt>
    <dgm:pt modelId="{E4587428-8CFC-4465-9A27-9FAFFEB3B8AE}" type="pres">
      <dgm:prSet presAssocID="{2255CFFA-EA57-40D0-BF58-9A34EC65761E}" presName="compositeShape" presStyleCnt="0">
        <dgm:presLayoutVars>
          <dgm:chMax val="7"/>
          <dgm:dir/>
          <dgm:resizeHandles val="exact"/>
        </dgm:presLayoutVars>
      </dgm:prSet>
      <dgm:spPr/>
      <dgm:t>
        <a:bodyPr/>
        <a:lstStyle/>
        <a:p>
          <a:endParaRPr lang="en-GB"/>
        </a:p>
      </dgm:t>
    </dgm:pt>
    <dgm:pt modelId="{BCC381B9-435B-4397-8295-6D23F4696272}" type="pres">
      <dgm:prSet presAssocID="{1B392B45-5277-4454-8D8D-FEA61BDD546C}" presName="circ1" presStyleLbl="vennNode1" presStyleIdx="0" presStyleCnt="3"/>
      <dgm:spPr/>
      <dgm:t>
        <a:bodyPr/>
        <a:lstStyle/>
        <a:p>
          <a:endParaRPr lang="en-GB"/>
        </a:p>
      </dgm:t>
    </dgm:pt>
    <dgm:pt modelId="{9D2FAC2D-C603-470D-BAF7-F498C5DB93E0}" type="pres">
      <dgm:prSet presAssocID="{1B392B45-5277-4454-8D8D-FEA61BDD546C}" presName="circ1Tx" presStyleLbl="revTx" presStyleIdx="0" presStyleCnt="0">
        <dgm:presLayoutVars>
          <dgm:chMax val="0"/>
          <dgm:chPref val="0"/>
          <dgm:bulletEnabled val="1"/>
        </dgm:presLayoutVars>
      </dgm:prSet>
      <dgm:spPr/>
      <dgm:t>
        <a:bodyPr/>
        <a:lstStyle/>
        <a:p>
          <a:endParaRPr lang="en-GB"/>
        </a:p>
      </dgm:t>
    </dgm:pt>
    <dgm:pt modelId="{B1AB1470-E665-4D84-BC72-BCFC052A6923}" type="pres">
      <dgm:prSet presAssocID="{22E3969A-232E-470D-9853-0F67AA1A6746}" presName="circ2" presStyleLbl="vennNode1" presStyleIdx="1" presStyleCnt="3"/>
      <dgm:spPr/>
      <dgm:t>
        <a:bodyPr/>
        <a:lstStyle/>
        <a:p>
          <a:endParaRPr lang="en-GB"/>
        </a:p>
      </dgm:t>
    </dgm:pt>
    <dgm:pt modelId="{1472FEF3-E443-4FEF-9542-2B5C1F1F63D7}" type="pres">
      <dgm:prSet presAssocID="{22E3969A-232E-470D-9853-0F67AA1A6746}" presName="circ2Tx" presStyleLbl="revTx" presStyleIdx="0" presStyleCnt="0">
        <dgm:presLayoutVars>
          <dgm:chMax val="0"/>
          <dgm:chPref val="0"/>
          <dgm:bulletEnabled val="1"/>
        </dgm:presLayoutVars>
      </dgm:prSet>
      <dgm:spPr/>
      <dgm:t>
        <a:bodyPr/>
        <a:lstStyle/>
        <a:p>
          <a:endParaRPr lang="en-GB"/>
        </a:p>
      </dgm:t>
    </dgm:pt>
    <dgm:pt modelId="{3FC881B6-C7E1-4B55-8EBB-D107DA374797}" type="pres">
      <dgm:prSet presAssocID="{F2274BAF-29E0-4B3D-8EFD-C02EB93E9188}" presName="circ3" presStyleLbl="vennNode1" presStyleIdx="2" presStyleCnt="3"/>
      <dgm:spPr/>
      <dgm:t>
        <a:bodyPr/>
        <a:lstStyle/>
        <a:p>
          <a:endParaRPr lang="en-GB"/>
        </a:p>
      </dgm:t>
    </dgm:pt>
    <dgm:pt modelId="{E8E80412-F94F-40AF-9A94-CAF8905422B9}" type="pres">
      <dgm:prSet presAssocID="{F2274BAF-29E0-4B3D-8EFD-C02EB93E9188}" presName="circ3Tx" presStyleLbl="revTx" presStyleIdx="0" presStyleCnt="0">
        <dgm:presLayoutVars>
          <dgm:chMax val="0"/>
          <dgm:chPref val="0"/>
          <dgm:bulletEnabled val="1"/>
        </dgm:presLayoutVars>
      </dgm:prSet>
      <dgm:spPr/>
      <dgm:t>
        <a:bodyPr/>
        <a:lstStyle/>
        <a:p>
          <a:endParaRPr lang="en-GB"/>
        </a:p>
      </dgm:t>
    </dgm:pt>
  </dgm:ptLst>
  <dgm:cxnLst>
    <dgm:cxn modelId="{1B46EDBA-EDB7-4719-BAEB-B8E97BA2B265}" type="presOf" srcId="{F2274BAF-29E0-4B3D-8EFD-C02EB93E9188}" destId="{3FC881B6-C7E1-4B55-8EBB-D107DA374797}" srcOrd="0" destOrd="0" presId="urn:microsoft.com/office/officeart/2005/8/layout/venn1"/>
    <dgm:cxn modelId="{72FA924F-7516-4A9D-AF8D-C074C7DD075A}" type="presOf" srcId="{22E3969A-232E-470D-9853-0F67AA1A6746}" destId="{1472FEF3-E443-4FEF-9542-2B5C1F1F63D7}" srcOrd="1" destOrd="0" presId="urn:microsoft.com/office/officeart/2005/8/layout/venn1"/>
    <dgm:cxn modelId="{2B7B4804-C9A7-47EA-A8E1-F75A7A1F79C0}" type="presOf" srcId="{2255CFFA-EA57-40D0-BF58-9A34EC65761E}" destId="{E4587428-8CFC-4465-9A27-9FAFFEB3B8AE}" srcOrd="0" destOrd="0" presId="urn:microsoft.com/office/officeart/2005/8/layout/venn1"/>
    <dgm:cxn modelId="{0D22F036-F9E2-414B-99CE-6AA40A18CFB7}" type="presOf" srcId="{1B392B45-5277-4454-8D8D-FEA61BDD546C}" destId="{9D2FAC2D-C603-470D-BAF7-F498C5DB93E0}" srcOrd="1" destOrd="0" presId="urn:microsoft.com/office/officeart/2005/8/layout/venn1"/>
    <dgm:cxn modelId="{C926B967-B23A-49F2-BCC2-FA2F91495917}" type="presOf" srcId="{22E3969A-232E-470D-9853-0F67AA1A6746}" destId="{B1AB1470-E665-4D84-BC72-BCFC052A6923}" srcOrd="0" destOrd="0" presId="urn:microsoft.com/office/officeart/2005/8/layout/venn1"/>
    <dgm:cxn modelId="{721AD70B-CD32-4C73-8B8D-D12BA802929F}" srcId="{2255CFFA-EA57-40D0-BF58-9A34EC65761E}" destId="{F2274BAF-29E0-4B3D-8EFD-C02EB93E9188}" srcOrd="2" destOrd="0" parTransId="{276D197D-50A7-41A6-A326-10FB92C5B412}" sibTransId="{9BA634C6-B19A-48F2-8373-3A9F728284DC}"/>
    <dgm:cxn modelId="{CBC4C612-978E-4976-B3AC-2C3575CE93AF}" type="presOf" srcId="{1B392B45-5277-4454-8D8D-FEA61BDD546C}" destId="{BCC381B9-435B-4397-8295-6D23F4696272}" srcOrd="0" destOrd="0" presId="urn:microsoft.com/office/officeart/2005/8/layout/venn1"/>
    <dgm:cxn modelId="{A585DD8F-683C-4322-83A6-D3AD255BDD8A}" srcId="{2255CFFA-EA57-40D0-BF58-9A34EC65761E}" destId="{22E3969A-232E-470D-9853-0F67AA1A6746}" srcOrd="1" destOrd="0" parTransId="{3E8068DE-EA3C-4509-A3E8-8266711F0B30}" sibTransId="{8A19CE79-4173-44FF-B8A0-28F0158C8DD8}"/>
    <dgm:cxn modelId="{78309ABA-62AA-45A2-8872-018EBD6BC8D0}" srcId="{2255CFFA-EA57-40D0-BF58-9A34EC65761E}" destId="{1B392B45-5277-4454-8D8D-FEA61BDD546C}" srcOrd="0" destOrd="0" parTransId="{0A15B5AF-C084-4601-B8FA-5754F4E90DA9}" sibTransId="{EB1D6080-4340-40B0-9ABD-5008050402B6}"/>
    <dgm:cxn modelId="{901E669B-9F1B-4AFB-95D5-A9256D96F72B}" type="presOf" srcId="{F2274BAF-29E0-4B3D-8EFD-C02EB93E9188}" destId="{E8E80412-F94F-40AF-9A94-CAF8905422B9}" srcOrd="1" destOrd="0" presId="urn:microsoft.com/office/officeart/2005/8/layout/venn1"/>
    <dgm:cxn modelId="{0E129E68-5B5D-40B6-8A70-A80EA975111B}" type="presParOf" srcId="{E4587428-8CFC-4465-9A27-9FAFFEB3B8AE}" destId="{BCC381B9-435B-4397-8295-6D23F4696272}" srcOrd="0" destOrd="0" presId="urn:microsoft.com/office/officeart/2005/8/layout/venn1"/>
    <dgm:cxn modelId="{F021787E-462C-4312-AC35-1166247CDFBD}" type="presParOf" srcId="{E4587428-8CFC-4465-9A27-9FAFFEB3B8AE}" destId="{9D2FAC2D-C603-470D-BAF7-F498C5DB93E0}" srcOrd="1" destOrd="0" presId="urn:microsoft.com/office/officeart/2005/8/layout/venn1"/>
    <dgm:cxn modelId="{0312EA31-2D94-4DDF-91C1-03FC77DC1389}" type="presParOf" srcId="{E4587428-8CFC-4465-9A27-9FAFFEB3B8AE}" destId="{B1AB1470-E665-4D84-BC72-BCFC052A6923}" srcOrd="2" destOrd="0" presId="urn:microsoft.com/office/officeart/2005/8/layout/venn1"/>
    <dgm:cxn modelId="{A278FC57-ACB6-4938-A954-454FF55EF440}" type="presParOf" srcId="{E4587428-8CFC-4465-9A27-9FAFFEB3B8AE}" destId="{1472FEF3-E443-4FEF-9542-2B5C1F1F63D7}" srcOrd="3" destOrd="0" presId="urn:microsoft.com/office/officeart/2005/8/layout/venn1"/>
    <dgm:cxn modelId="{3974A16A-77FC-4EAF-B4A9-B29DA0AE675E}" type="presParOf" srcId="{E4587428-8CFC-4465-9A27-9FAFFEB3B8AE}" destId="{3FC881B6-C7E1-4B55-8EBB-D107DA374797}" srcOrd="4" destOrd="0" presId="urn:microsoft.com/office/officeart/2005/8/layout/venn1"/>
    <dgm:cxn modelId="{74BBC709-3745-434F-BB2E-EE9BCBA0AC6C}" type="presParOf" srcId="{E4587428-8CFC-4465-9A27-9FAFFEB3B8AE}" destId="{E8E80412-F94F-40AF-9A94-CAF8905422B9}" srcOrd="5" destOrd="0" presId="urn:microsoft.com/office/officeart/2005/8/layout/venn1"/>
  </dgm:cxnLst>
  <dgm:bg/>
  <dgm:whole/>
</dgm:dataModel>
</file>

<file path=ppt/diagrams/data3.xml><?xml version="1.0" encoding="utf-8"?>
<dgm:dataModel xmlns:dgm="http://schemas.openxmlformats.org/drawingml/2006/diagram" xmlns:a="http://schemas.openxmlformats.org/drawingml/2006/main">
  <dgm:ptLst>
    <dgm:pt modelId="{256A6A86-965E-45B6-9889-943C71E3762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6BA7AACD-0A91-4F87-8A90-958D4D215E34}">
      <dgm:prSet phldrT="[Text]"/>
      <dgm:spPr/>
      <dgm:t>
        <a:bodyPr/>
        <a:lstStyle/>
        <a:p>
          <a:r>
            <a:rPr lang="en-US" dirty="0" err="1" smtClean="0"/>
            <a:t>Aminosalicylates</a:t>
          </a:r>
          <a:endParaRPr lang="en-US" dirty="0" smtClean="0"/>
        </a:p>
        <a:p>
          <a:r>
            <a:rPr lang="en-US" dirty="0" smtClean="0"/>
            <a:t>5-ASA</a:t>
          </a:r>
          <a:endParaRPr lang="en-GB" dirty="0"/>
        </a:p>
      </dgm:t>
    </dgm:pt>
    <dgm:pt modelId="{7A283B00-47D0-4AE2-AA01-31A0640EE12C}" type="parTrans" cxnId="{F29ECA77-CECB-4C03-96E1-2EDBFF4CCC3D}">
      <dgm:prSet/>
      <dgm:spPr/>
      <dgm:t>
        <a:bodyPr/>
        <a:lstStyle/>
        <a:p>
          <a:endParaRPr lang="en-GB"/>
        </a:p>
      </dgm:t>
    </dgm:pt>
    <dgm:pt modelId="{821AF6D3-D9EA-4857-AB5C-4735FA01426A}" type="sibTrans" cxnId="{F29ECA77-CECB-4C03-96E1-2EDBFF4CCC3D}">
      <dgm:prSet/>
      <dgm:spPr/>
      <dgm:t>
        <a:bodyPr/>
        <a:lstStyle/>
        <a:p>
          <a:endParaRPr lang="en-GB"/>
        </a:p>
      </dgm:t>
    </dgm:pt>
    <dgm:pt modelId="{272E5E62-DAAD-4F32-BEAF-9A7E37D8D30F}">
      <dgm:prSet phldrT="[Text]"/>
      <dgm:spPr/>
      <dgm:t>
        <a:bodyPr/>
        <a:lstStyle/>
        <a:p>
          <a:r>
            <a:rPr lang="en-GB" b="1" dirty="0" smtClean="0">
              <a:solidFill>
                <a:srgbClr val="FF0000"/>
              </a:solidFill>
            </a:rPr>
            <a:t>Bacterial cleavage:</a:t>
          </a:r>
        </a:p>
        <a:p>
          <a:r>
            <a:rPr lang="en-GB" dirty="0" err="1" smtClean="0"/>
            <a:t>Sulfasalazine</a:t>
          </a:r>
          <a:endParaRPr lang="en-GB" dirty="0" smtClean="0"/>
        </a:p>
      </dgm:t>
    </dgm:pt>
    <dgm:pt modelId="{C3F066D1-F404-45B4-A80F-CFB57B489BC0}" type="parTrans" cxnId="{1F29576B-04E0-4020-B6C2-8473EAAEE6A9}">
      <dgm:prSet/>
      <dgm:spPr/>
      <dgm:t>
        <a:bodyPr/>
        <a:lstStyle/>
        <a:p>
          <a:endParaRPr lang="en-GB"/>
        </a:p>
      </dgm:t>
    </dgm:pt>
    <dgm:pt modelId="{1919F712-2443-49EB-877C-6CF1398148D8}" type="sibTrans" cxnId="{1F29576B-04E0-4020-B6C2-8473EAAEE6A9}">
      <dgm:prSet/>
      <dgm:spPr/>
      <dgm:t>
        <a:bodyPr/>
        <a:lstStyle/>
        <a:p>
          <a:endParaRPr lang="en-GB"/>
        </a:p>
      </dgm:t>
    </dgm:pt>
    <dgm:pt modelId="{8166418F-C0B2-44E0-AF64-04479069498A}">
      <dgm:prSet phldrT="[Text]"/>
      <dgm:spPr/>
      <dgm:t>
        <a:bodyPr/>
        <a:lstStyle/>
        <a:p>
          <a:r>
            <a:rPr lang="en-GB" b="1" dirty="0" smtClean="0">
              <a:solidFill>
                <a:srgbClr val="FF0000"/>
              </a:solidFill>
            </a:rPr>
            <a:t>Time release:</a:t>
          </a:r>
        </a:p>
        <a:p>
          <a:r>
            <a:rPr lang="en-GB" dirty="0" err="1" smtClean="0"/>
            <a:t>Pentasa</a:t>
          </a:r>
          <a:endParaRPr lang="en-GB" dirty="0"/>
        </a:p>
      </dgm:t>
    </dgm:pt>
    <dgm:pt modelId="{0A03B601-9307-4A43-9AA5-A12BC18A6D64}" type="parTrans" cxnId="{E07EF844-49C8-4F25-A1B6-E3EF5EB99D96}">
      <dgm:prSet/>
      <dgm:spPr/>
      <dgm:t>
        <a:bodyPr/>
        <a:lstStyle/>
        <a:p>
          <a:endParaRPr lang="en-GB"/>
        </a:p>
      </dgm:t>
    </dgm:pt>
    <dgm:pt modelId="{5866E7B2-D22A-401B-9431-570D325EF938}" type="sibTrans" cxnId="{E07EF844-49C8-4F25-A1B6-E3EF5EB99D96}">
      <dgm:prSet/>
      <dgm:spPr/>
      <dgm:t>
        <a:bodyPr/>
        <a:lstStyle/>
        <a:p>
          <a:endParaRPr lang="en-GB"/>
        </a:p>
      </dgm:t>
    </dgm:pt>
    <dgm:pt modelId="{B0A443C0-8DFB-4B50-BD4D-CA804E54937A}">
      <dgm:prSet phldrT="[Text]"/>
      <dgm:spPr/>
      <dgm:t>
        <a:bodyPr/>
        <a:lstStyle/>
        <a:p>
          <a:r>
            <a:rPr lang="en-GB" b="1" dirty="0" smtClean="0">
              <a:solidFill>
                <a:srgbClr val="FF0000"/>
              </a:solidFill>
            </a:rPr>
            <a:t>PH dependent:</a:t>
          </a:r>
        </a:p>
        <a:p>
          <a:r>
            <a:rPr lang="en-GB" dirty="0" err="1" smtClean="0"/>
            <a:t>Asacol</a:t>
          </a:r>
          <a:endParaRPr lang="en-GB" dirty="0" smtClean="0"/>
        </a:p>
        <a:p>
          <a:r>
            <a:rPr lang="en-GB" dirty="0" err="1" smtClean="0"/>
            <a:t>Salofalk</a:t>
          </a:r>
          <a:endParaRPr lang="en-GB" dirty="0"/>
        </a:p>
      </dgm:t>
    </dgm:pt>
    <dgm:pt modelId="{1FC7FBD3-92DC-4AB7-BA7C-DB76E0A41139}" type="parTrans" cxnId="{7880EBE3-5FD9-4931-82D7-E64FA1EA3AD5}">
      <dgm:prSet/>
      <dgm:spPr/>
      <dgm:t>
        <a:bodyPr/>
        <a:lstStyle/>
        <a:p>
          <a:endParaRPr lang="en-GB"/>
        </a:p>
      </dgm:t>
    </dgm:pt>
    <dgm:pt modelId="{FFE43ACD-B770-466E-9A76-30CF4FCB5C1A}" type="sibTrans" cxnId="{7880EBE3-5FD9-4931-82D7-E64FA1EA3AD5}">
      <dgm:prSet/>
      <dgm:spPr/>
      <dgm:t>
        <a:bodyPr/>
        <a:lstStyle/>
        <a:p>
          <a:endParaRPr lang="en-GB"/>
        </a:p>
      </dgm:t>
    </dgm:pt>
    <dgm:pt modelId="{A008E0EF-DF1A-4443-821A-5151AD8D298F}" type="pres">
      <dgm:prSet presAssocID="{256A6A86-965E-45B6-9889-943C71E37628}" presName="hierChild1" presStyleCnt="0">
        <dgm:presLayoutVars>
          <dgm:orgChart val="1"/>
          <dgm:chPref val="1"/>
          <dgm:dir/>
          <dgm:animOne val="branch"/>
          <dgm:animLvl val="lvl"/>
          <dgm:resizeHandles/>
        </dgm:presLayoutVars>
      </dgm:prSet>
      <dgm:spPr/>
      <dgm:t>
        <a:bodyPr/>
        <a:lstStyle/>
        <a:p>
          <a:endParaRPr lang="en-GB"/>
        </a:p>
      </dgm:t>
    </dgm:pt>
    <dgm:pt modelId="{00D9280A-0B6F-4347-9333-1988A7F1054D}" type="pres">
      <dgm:prSet presAssocID="{6BA7AACD-0A91-4F87-8A90-958D4D215E34}" presName="hierRoot1" presStyleCnt="0">
        <dgm:presLayoutVars>
          <dgm:hierBranch val="init"/>
        </dgm:presLayoutVars>
      </dgm:prSet>
      <dgm:spPr/>
    </dgm:pt>
    <dgm:pt modelId="{8002D04A-ED20-43CC-99A8-20FE72CBBCCA}" type="pres">
      <dgm:prSet presAssocID="{6BA7AACD-0A91-4F87-8A90-958D4D215E34}" presName="rootComposite1" presStyleCnt="0"/>
      <dgm:spPr/>
    </dgm:pt>
    <dgm:pt modelId="{DB246B92-6BC2-41E5-A175-69E4AC04C878}" type="pres">
      <dgm:prSet presAssocID="{6BA7AACD-0A91-4F87-8A90-958D4D215E34}" presName="rootText1" presStyleLbl="node0" presStyleIdx="0" presStyleCnt="1" custLinFactNeighborX="-476" custLinFactNeighborY="1772">
        <dgm:presLayoutVars>
          <dgm:chPref val="3"/>
        </dgm:presLayoutVars>
      </dgm:prSet>
      <dgm:spPr/>
      <dgm:t>
        <a:bodyPr/>
        <a:lstStyle/>
        <a:p>
          <a:endParaRPr lang="en-GB"/>
        </a:p>
      </dgm:t>
    </dgm:pt>
    <dgm:pt modelId="{F575B82B-A07D-4769-AB3E-F434839190F4}" type="pres">
      <dgm:prSet presAssocID="{6BA7AACD-0A91-4F87-8A90-958D4D215E34}" presName="rootConnector1" presStyleLbl="node1" presStyleIdx="0" presStyleCnt="0"/>
      <dgm:spPr/>
      <dgm:t>
        <a:bodyPr/>
        <a:lstStyle/>
        <a:p>
          <a:endParaRPr lang="en-GB"/>
        </a:p>
      </dgm:t>
    </dgm:pt>
    <dgm:pt modelId="{72C936EC-B181-437F-B87F-433074AEEAEF}" type="pres">
      <dgm:prSet presAssocID="{6BA7AACD-0A91-4F87-8A90-958D4D215E34}" presName="hierChild2" presStyleCnt="0"/>
      <dgm:spPr/>
    </dgm:pt>
    <dgm:pt modelId="{4B519C99-F848-459C-B77D-330CA7FB2406}" type="pres">
      <dgm:prSet presAssocID="{C3F066D1-F404-45B4-A80F-CFB57B489BC0}" presName="Name37" presStyleLbl="parChTrans1D2" presStyleIdx="0" presStyleCnt="3"/>
      <dgm:spPr/>
      <dgm:t>
        <a:bodyPr/>
        <a:lstStyle/>
        <a:p>
          <a:endParaRPr lang="en-GB"/>
        </a:p>
      </dgm:t>
    </dgm:pt>
    <dgm:pt modelId="{3D5E2F9B-D953-4856-8FF9-D8202D163FC8}" type="pres">
      <dgm:prSet presAssocID="{272E5E62-DAAD-4F32-BEAF-9A7E37D8D30F}" presName="hierRoot2" presStyleCnt="0">
        <dgm:presLayoutVars>
          <dgm:hierBranch val="init"/>
        </dgm:presLayoutVars>
      </dgm:prSet>
      <dgm:spPr/>
    </dgm:pt>
    <dgm:pt modelId="{4403BA91-EA64-47D5-BA23-D4DDB044255F}" type="pres">
      <dgm:prSet presAssocID="{272E5E62-DAAD-4F32-BEAF-9A7E37D8D30F}" presName="rootComposite" presStyleCnt="0"/>
      <dgm:spPr/>
    </dgm:pt>
    <dgm:pt modelId="{ED1111B9-97AD-4042-8B65-25BE940EAE68}" type="pres">
      <dgm:prSet presAssocID="{272E5E62-DAAD-4F32-BEAF-9A7E37D8D30F}" presName="rootText" presStyleLbl="node2" presStyleIdx="0" presStyleCnt="3" custLinFactNeighborX="2946" custLinFactNeighborY="9419">
        <dgm:presLayoutVars>
          <dgm:chPref val="3"/>
        </dgm:presLayoutVars>
      </dgm:prSet>
      <dgm:spPr/>
      <dgm:t>
        <a:bodyPr/>
        <a:lstStyle/>
        <a:p>
          <a:endParaRPr lang="en-GB"/>
        </a:p>
      </dgm:t>
    </dgm:pt>
    <dgm:pt modelId="{D40809B6-9F6D-4401-876A-69F918265A1E}" type="pres">
      <dgm:prSet presAssocID="{272E5E62-DAAD-4F32-BEAF-9A7E37D8D30F}" presName="rootConnector" presStyleLbl="node2" presStyleIdx="0" presStyleCnt="3"/>
      <dgm:spPr/>
      <dgm:t>
        <a:bodyPr/>
        <a:lstStyle/>
        <a:p>
          <a:endParaRPr lang="en-GB"/>
        </a:p>
      </dgm:t>
    </dgm:pt>
    <dgm:pt modelId="{BBE575E8-B31F-46D2-A0E7-7F82CD036C27}" type="pres">
      <dgm:prSet presAssocID="{272E5E62-DAAD-4F32-BEAF-9A7E37D8D30F}" presName="hierChild4" presStyleCnt="0"/>
      <dgm:spPr/>
    </dgm:pt>
    <dgm:pt modelId="{A4B492D8-625F-49FD-8DBF-2B7B8FB572A8}" type="pres">
      <dgm:prSet presAssocID="{272E5E62-DAAD-4F32-BEAF-9A7E37D8D30F}" presName="hierChild5" presStyleCnt="0"/>
      <dgm:spPr/>
    </dgm:pt>
    <dgm:pt modelId="{2F32E274-0517-4CBC-8973-A3FE9CBDF191}" type="pres">
      <dgm:prSet presAssocID="{0A03B601-9307-4A43-9AA5-A12BC18A6D64}" presName="Name37" presStyleLbl="parChTrans1D2" presStyleIdx="1" presStyleCnt="3"/>
      <dgm:spPr/>
      <dgm:t>
        <a:bodyPr/>
        <a:lstStyle/>
        <a:p>
          <a:endParaRPr lang="en-GB"/>
        </a:p>
      </dgm:t>
    </dgm:pt>
    <dgm:pt modelId="{BF7C9594-B766-4696-8797-3DA4CAAAED23}" type="pres">
      <dgm:prSet presAssocID="{8166418F-C0B2-44E0-AF64-04479069498A}" presName="hierRoot2" presStyleCnt="0">
        <dgm:presLayoutVars>
          <dgm:hierBranch val="init"/>
        </dgm:presLayoutVars>
      </dgm:prSet>
      <dgm:spPr/>
    </dgm:pt>
    <dgm:pt modelId="{694504BD-ACA5-4BD7-BC5D-B8D1D031319A}" type="pres">
      <dgm:prSet presAssocID="{8166418F-C0B2-44E0-AF64-04479069498A}" presName="rootComposite" presStyleCnt="0"/>
      <dgm:spPr/>
    </dgm:pt>
    <dgm:pt modelId="{1BA2902D-02C5-48C6-B3C0-6618899DD14E}" type="pres">
      <dgm:prSet presAssocID="{8166418F-C0B2-44E0-AF64-04479069498A}" presName="rootText" presStyleLbl="node2" presStyleIdx="1" presStyleCnt="3" custLinFactNeighborX="-2256" custLinFactNeighborY="16310">
        <dgm:presLayoutVars>
          <dgm:chPref val="3"/>
        </dgm:presLayoutVars>
      </dgm:prSet>
      <dgm:spPr/>
      <dgm:t>
        <a:bodyPr/>
        <a:lstStyle/>
        <a:p>
          <a:endParaRPr lang="en-GB"/>
        </a:p>
      </dgm:t>
    </dgm:pt>
    <dgm:pt modelId="{9E3171E8-6F0F-4743-9C3E-AF37ADF74CC6}" type="pres">
      <dgm:prSet presAssocID="{8166418F-C0B2-44E0-AF64-04479069498A}" presName="rootConnector" presStyleLbl="node2" presStyleIdx="1" presStyleCnt="3"/>
      <dgm:spPr/>
      <dgm:t>
        <a:bodyPr/>
        <a:lstStyle/>
        <a:p>
          <a:endParaRPr lang="en-GB"/>
        </a:p>
      </dgm:t>
    </dgm:pt>
    <dgm:pt modelId="{AF9B736E-8285-4C37-89C4-584520512D80}" type="pres">
      <dgm:prSet presAssocID="{8166418F-C0B2-44E0-AF64-04479069498A}" presName="hierChild4" presStyleCnt="0"/>
      <dgm:spPr/>
    </dgm:pt>
    <dgm:pt modelId="{13E9B907-7EAC-4465-901D-C751DD839098}" type="pres">
      <dgm:prSet presAssocID="{8166418F-C0B2-44E0-AF64-04479069498A}" presName="hierChild5" presStyleCnt="0"/>
      <dgm:spPr/>
    </dgm:pt>
    <dgm:pt modelId="{5315E6DF-397E-4F23-81F7-36E89F58A3DB}" type="pres">
      <dgm:prSet presAssocID="{1FC7FBD3-92DC-4AB7-BA7C-DB76E0A41139}" presName="Name37" presStyleLbl="parChTrans1D2" presStyleIdx="2" presStyleCnt="3"/>
      <dgm:spPr/>
      <dgm:t>
        <a:bodyPr/>
        <a:lstStyle/>
        <a:p>
          <a:endParaRPr lang="en-GB"/>
        </a:p>
      </dgm:t>
    </dgm:pt>
    <dgm:pt modelId="{97C19415-98A0-4FB7-BE94-2DDA557EC9F0}" type="pres">
      <dgm:prSet presAssocID="{B0A443C0-8DFB-4B50-BD4D-CA804E54937A}" presName="hierRoot2" presStyleCnt="0">
        <dgm:presLayoutVars>
          <dgm:hierBranch val="init"/>
        </dgm:presLayoutVars>
      </dgm:prSet>
      <dgm:spPr/>
    </dgm:pt>
    <dgm:pt modelId="{28C1F183-0901-4E2F-868B-ED27537AB8A3}" type="pres">
      <dgm:prSet presAssocID="{B0A443C0-8DFB-4B50-BD4D-CA804E54937A}" presName="rootComposite" presStyleCnt="0"/>
      <dgm:spPr/>
    </dgm:pt>
    <dgm:pt modelId="{198DAC96-2899-401A-A0AF-A35C4336DEBC}" type="pres">
      <dgm:prSet presAssocID="{B0A443C0-8DFB-4B50-BD4D-CA804E54937A}" presName="rootText" presStyleLbl="node2" presStyleIdx="2" presStyleCnt="3" custScaleY="113781" custLinFactNeighborX="-1520" custLinFactNeighborY="10371">
        <dgm:presLayoutVars>
          <dgm:chPref val="3"/>
        </dgm:presLayoutVars>
      </dgm:prSet>
      <dgm:spPr/>
      <dgm:t>
        <a:bodyPr/>
        <a:lstStyle/>
        <a:p>
          <a:endParaRPr lang="en-GB"/>
        </a:p>
      </dgm:t>
    </dgm:pt>
    <dgm:pt modelId="{61EFAC18-BEE1-46FB-BFFA-F4EBCBA77018}" type="pres">
      <dgm:prSet presAssocID="{B0A443C0-8DFB-4B50-BD4D-CA804E54937A}" presName="rootConnector" presStyleLbl="node2" presStyleIdx="2" presStyleCnt="3"/>
      <dgm:spPr/>
      <dgm:t>
        <a:bodyPr/>
        <a:lstStyle/>
        <a:p>
          <a:endParaRPr lang="en-GB"/>
        </a:p>
      </dgm:t>
    </dgm:pt>
    <dgm:pt modelId="{F79C01D4-FFEC-4CF3-933D-6F465099856A}" type="pres">
      <dgm:prSet presAssocID="{B0A443C0-8DFB-4B50-BD4D-CA804E54937A}" presName="hierChild4" presStyleCnt="0"/>
      <dgm:spPr/>
    </dgm:pt>
    <dgm:pt modelId="{6F8D7B7C-1A8C-4F4C-A862-D1AB97BD962C}" type="pres">
      <dgm:prSet presAssocID="{B0A443C0-8DFB-4B50-BD4D-CA804E54937A}" presName="hierChild5" presStyleCnt="0"/>
      <dgm:spPr/>
    </dgm:pt>
    <dgm:pt modelId="{ABE6493D-F8EE-4B01-87DE-D8C7E886579F}" type="pres">
      <dgm:prSet presAssocID="{6BA7AACD-0A91-4F87-8A90-958D4D215E34}" presName="hierChild3" presStyleCnt="0"/>
      <dgm:spPr/>
    </dgm:pt>
  </dgm:ptLst>
  <dgm:cxnLst>
    <dgm:cxn modelId="{8D6047E9-9054-4D50-88FB-7659CF5AEB8E}" type="presOf" srcId="{C3F066D1-F404-45B4-A80F-CFB57B489BC0}" destId="{4B519C99-F848-459C-B77D-330CA7FB2406}" srcOrd="0" destOrd="0" presId="urn:microsoft.com/office/officeart/2005/8/layout/orgChart1"/>
    <dgm:cxn modelId="{B7569A3E-A89B-43FB-946F-D9F122DF1619}" type="presOf" srcId="{B0A443C0-8DFB-4B50-BD4D-CA804E54937A}" destId="{61EFAC18-BEE1-46FB-BFFA-F4EBCBA77018}" srcOrd="1" destOrd="0" presId="urn:microsoft.com/office/officeart/2005/8/layout/orgChart1"/>
    <dgm:cxn modelId="{310D3A37-208D-4647-BDB5-2D358C9C12DE}" type="presOf" srcId="{6BA7AACD-0A91-4F87-8A90-958D4D215E34}" destId="{DB246B92-6BC2-41E5-A175-69E4AC04C878}" srcOrd="0" destOrd="0" presId="urn:microsoft.com/office/officeart/2005/8/layout/orgChart1"/>
    <dgm:cxn modelId="{21D6C750-BEFB-487D-9864-25EF28884D53}" type="presOf" srcId="{6BA7AACD-0A91-4F87-8A90-958D4D215E34}" destId="{F575B82B-A07D-4769-AB3E-F434839190F4}" srcOrd="1" destOrd="0" presId="urn:microsoft.com/office/officeart/2005/8/layout/orgChart1"/>
    <dgm:cxn modelId="{65331111-4EBE-4885-AC3F-4250019B2547}" type="presOf" srcId="{B0A443C0-8DFB-4B50-BD4D-CA804E54937A}" destId="{198DAC96-2899-401A-A0AF-A35C4336DEBC}" srcOrd="0" destOrd="0" presId="urn:microsoft.com/office/officeart/2005/8/layout/orgChart1"/>
    <dgm:cxn modelId="{9B02CC8C-1A03-48A4-8748-A8F7E67E49B3}" type="presOf" srcId="{8166418F-C0B2-44E0-AF64-04479069498A}" destId="{1BA2902D-02C5-48C6-B3C0-6618899DD14E}" srcOrd="0" destOrd="0" presId="urn:microsoft.com/office/officeart/2005/8/layout/orgChart1"/>
    <dgm:cxn modelId="{2D9DEAF6-5F6E-4614-B4AE-01EDC062E8BC}" type="presOf" srcId="{0A03B601-9307-4A43-9AA5-A12BC18A6D64}" destId="{2F32E274-0517-4CBC-8973-A3FE9CBDF191}" srcOrd="0" destOrd="0" presId="urn:microsoft.com/office/officeart/2005/8/layout/orgChart1"/>
    <dgm:cxn modelId="{E6DAB485-D94F-4865-BCB6-0F1CDDAA3BE4}" type="presOf" srcId="{272E5E62-DAAD-4F32-BEAF-9A7E37D8D30F}" destId="{D40809B6-9F6D-4401-876A-69F918265A1E}" srcOrd="1" destOrd="0" presId="urn:microsoft.com/office/officeart/2005/8/layout/orgChart1"/>
    <dgm:cxn modelId="{8AC56427-C070-4DDB-902A-C0F9AEE07286}" type="presOf" srcId="{256A6A86-965E-45B6-9889-943C71E37628}" destId="{A008E0EF-DF1A-4443-821A-5151AD8D298F}" srcOrd="0" destOrd="0" presId="urn:microsoft.com/office/officeart/2005/8/layout/orgChart1"/>
    <dgm:cxn modelId="{E8A463A5-3275-4B8E-9B32-9B5DEE64F497}" type="presOf" srcId="{8166418F-C0B2-44E0-AF64-04479069498A}" destId="{9E3171E8-6F0F-4743-9C3E-AF37ADF74CC6}" srcOrd="1" destOrd="0" presId="urn:microsoft.com/office/officeart/2005/8/layout/orgChart1"/>
    <dgm:cxn modelId="{921687AF-4C34-41BB-9CD6-74327F850A03}" type="presOf" srcId="{272E5E62-DAAD-4F32-BEAF-9A7E37D8D30F}" destId="{ED1111B9-97AD-4042-8B65-25BE940EAE68}" srcOrd="0" destOrd="0" presId="urn:microsoft.com/office/officeart/2005/8/layout/orgChart1"/>
    <dgm:cxn modelId="{6250F99A-6AD6-4DB4-887B-B99A712FFB5C}" type="presOf" srcId="{1FC7FBD3-92DC-4AB7-BA7C-DB76E0A41139}" destId="{5315E6DF-397E-4F23-81F7-36E89F58A3DB}" srcOrd="0" destOrd="0" presId="urn:microsoft.com/office/officeart/2005/8/layout/orgChart1"/>
    <dgm:cxn modelId="{7880EBE3-5FD9-4931-82D7-E64FA1EA3AD5}" srcId="{6BA7AACD-0A91-4F87-8A90-958D4D215E34}" destId="{B0A443C0-8DFB-4B50-BD4D-CA804E54937A}" srcOrd="2" destOrd="0" parTransId="{1FC7FBD3-92DC-4AB7-BA7C-DB76E0A41139}" sibTransId="{FFE43ACD-B770-466E-9A76-30CF4FCB5C1A}"/>
    <dgm:cxn modelId="{E07EF844-49C8-4F25-A1B6-E3EF5EB99D96}" srcId="{6BA7AACD-0A91-4F87-8A90-958D4D215E34}" destId="{8166418F-C0B2-44E0-AF64-04479069498A}" srcOrd="1" destOrd="0" parTransId="{0A03B601-9307-4A43-9AA5-A12BC18A6D64}" sibTransId="{5866E7B2-D22A-401B-9431-570D325EF938}"/>
    <dgm:cxn modelId="{1F29576B-04E0-4020-B6C2-8473EAAEE6A9}" srcId="{6BA7AACD-0A91-4F87-8A90-958D4D215E34}" destId="{272E5E62-DAAD-4F32-BEAF-9A7E37D8D30F}" srcOrd="0" destOrd="0" parTransId="{C3F066D1-F404-45B4-A80F-CFB57B489BC0}" sibTransId="{1919F712-2443-49EB-877C-6CF1398148D8}"/>
    <dgm:cxn modelId="{F29ECA77-CECB-4C03-96E1-2EDBFF4CCC3D}" srcId="{256A6A86-965E-45B6-9889-943C71E37628}" destId="{6BA7AACD-0A91-4F87-8A90-958D4D215E34}" srcOrd="0" destOrd="0" parTransId="{7A283B00-47D0-4AE2-AA01-31A0640EE12C}" sibTransId="{821AF6D3-D9EA-4857-AB5C-4735FA01426A}"/>
    <dgm:cxn modelId="{B0DE523E-BC50-4700-8154-A831C4E720B3}" type="presParOf" srcId="{A008E0EF-DF1A-4443-821A-5151AD8D298F}" destId="{00D9280A-0B6F-4347-9333-1988A7F1054D}" srcOrd="0" destOrd="0" presId="urn:microsoft.com/office/officeart/2005/8/layout/orgChart1"/>
    <dgm:cxn modelId="{B5B9D4A2-7AEC-43DA-B27F-140E7EEE466A}" type="presParOf" srcId="{00D9280A-0B6F-4347-9333-1988A7F1054D}" destId="{8002D04A-ED20-43CC-99A8-20FE72CBBCCA}" srcOrd="0" destOrd="0" presId="urn:microsoft.com/office/officeart/2005/8/layout/orgChart1"/>
    <dgm:cxn modelId="{0DECDFAF-1F5B-4FBB-BF10-14DCE3E17A99}" type="presParOf" srcId="{8002D04A-ED20-43CC-99A8-20FE72CBBCCA}" destId="{DB246B92-6BC2-41E5-A175-69E4AC04C878}" srcOrd="0" destOrd="0" presId="urn:microsoft.com/office/officeart/2005/8/layout/orgChart1"/>
    <dgm:cxn modelId="{F538A601-8A25-424F-9078-3FC63C662034}" type="presParOf" srcId="{8002D04A-ED20-43CC-99A8-20FE72CBBCCA}" destId="{F575B82B-A07D-4769-AB3E-F434839190F4}" srcOrd="1" destOrd="0" presId="urn:microsoft.com/office/officeart/2005/8/layout/orgChart1"/>
    <dgm:cxn modelId="{94304502-19F0-4560-88A7-4BBC074C91B4}" type="presParOf" srcId="{00D9280A-0B6F-4347-9333-1988A7F1054D}" destId="{72C936EC-B181-437F-B87F-433074AEEAEF}" srcOrd="1" destOrd="0" presId="urn:microsoft.com/office/officeart/2005/8/layout/orgChart1"/>
    <dgm:cxn modelId="{84946E6E-362D-41D7-8DAF-C4E580BB94A8}" type="presParOf" srcId="{72C936EC-B181-437F-B87F-433074AEEAEF}" destId="{4B519C99-F848-459C-B77D-330CA7FB2406}" srcOrd="0" destOrd="0" presId="urn:microsoft.com/office/officeart/2005/8/layout/orgChart1"/>
    <dgm:cxn modelId="{0CC07061-FC2E-4392-8778-272058A148CF}" type="presParOf" srcId="{72C936EC-B181-437F-B87F-433074AEEAEF}" destId="{3D5E2F9B-D953-4856-8FF9-D8202D163FC8}" srcOrd="1" destOrd="0" presId="urn:microsoft.com/office/officeart/2005/8/layout/orgChart1"/>
    <dgm:cxn modelId="{D87BF073-706B-405A-BCE9-B8429DDDB3BB}" type="presParOf" srcId="{3D5E2F9B-D953-4856-8FF9-D8202D163FC8}" destId="{4403BA91-EA64-47D5-BA23-D4DDB044255F}" srcOrd="0" destOrd="0" presId="urn:microsoft.com/office/officeart/2005/8/layout/orgChart1"/>
    <dgm:cxn modelId="{5DF9E2D6-D065-47DE-8D02-5AE4B79A2729}" type="presParOf" srcId="{4403BA91-EA64-47D5-BA23-D4DDB044255F}" destId="{ED1111B9-97AD-4042-8B65-25BE940EAE68}" srcOrd="0" destOrd="0" presId="urn:microsoft.com/office/officeart/2005/8/layout/orgChart1"/>
    <dgm:cxn modelId="{19DB3F15-CCEF-449D-84C1-667CC716AC35}" type="presParOf" srcId="{4403BA91-EA64-47D5-BA23-D4DDB044255F}" destId="{D40809B6-9F6D-4401-876A-69F918265A1E}" srcOrd="1" destOrd="0" presId="urn:microsoft.com/office/officeart/2005/8/layout/orgChart1"/>
    <dgm:cxn modelId="{E600E5DE-8DA8-47CD-BD70-10CBE356A4BB}" type="presParOf" srcId="{3D5E2F9B-D953-4856-8FF9-D8202D163FC8}" destId="{BBE575E8-B31F-46D2-A0E7-7F82CD036C27}" srcOrd="1" destOrd="0" presId="urn:microsoft.com/office/officeart/2005/8/layout/orgChart1"/>
    <dgm:cxn modelId="{43AC5C5F-D7BF-4EDA-9155-C9B353F2DA43}" type="presParOf" srcId="{3D5E2F9B-D953-4856-8FF9-D8202D163FC8}" destId="{A4B492D8-625F-49FD-8DBF-2B7B8FB572A8}" srcOrd="2" destOrd="0" presId="urn:microsoft.com/office/officeart/2005/8/layout/orgChart1"/>
    <dgm:cxn modelId="{95EFAC65-C2A0-4988-A20E-8E5300AE6814}" type="presParOf" srcId="{72C936EC-B181-437F-B87F-433074AEEAEF}" destId="{2F32E274-0517-4CBC-8973-A3FE9CBDF191}" srcOrd="2" destOrd="0" presId="urn:microsoft.com/office/officeart/2005/8/layout/orgChart1"/>
    <dgm:cxn modelId="{0C16BF7C-345A-4D17-B740-6654B06AD70E}" type="presParOf" srcId="{72C936EC-B181-437F-B87F-433074AEEAEF}" destId="{BF7C9594-B766-4696-8797-3DA4CAAAED23}" srcOrd="3" destOrd="0" presId="urn:microsoft.com/office/officeart/2005/8/layout/orgChart1"/>
    <dgm:cxn modelId="{A659ABA6-1DD3-4653-A7C8-CA31A4A22686}" type="presParOf" srcId="{BF7C9594-B766-4696-8797-3DA4CAAAED23}" destId="{694504BD-ACA5-4BD7-BC5D-B8D1D031319A}" srcOrd="0" destOrd="0" presId="urn:microsoft.com/office/officeart/2005/8/layout/orgChart1"/>
    <dgm:cxn modelId="{C2245F48-908B-448A-BABC-EB8761C66A27}" type="presParOf" srcId="{694504BD-ACA5-4BD7-BC5D-B8D1D031319A}" destId="{1BA2902D-02C5-48C6-B3C0-6618899DD14E}" srcOrd="0" destOrd="0" presId="urn:microsoft.com/office/officeart/2005/8/layout/orgChart1"/>
    <dgm:cxn modelId="{F72725BB-43D1-4B8F-A6D7-91BBBC62133F}" type="presParOf" srcId="{694504BD-ACA5-4BD7-BC5D-B8D1D031319A}" destId="{9E3171E8-6F0F-4743-9C3E-AF37ADF74CC6}" srcOrd="1" destOrd="0" presId="urn:microsoft.com/office/officeart/2005/8/layout/orgChart1"/>
    <dgm:cxn modelId="{33FB13E9-D103-46C2-B967-8013ECE8A6EE}" type="presParOf" srcId="{BF7C9594-B766-4696-8797-3DA4CAAAED23}" destId="{AF9B736E-8285-4C37-89C4-584520512D80}" srcOrd="1" destOrd="0" presId="urn:microsoft.com/office/officeart/2005/8/layout/orgChart1"/>
    <dgm:cxn modelId="{40F8A482-7B67-4B0A-AB41-C9EAEB99DCBC}" type="presParOf" srcId="{BF7C9594-B766-4696-8797-3DA4CAAAED23}" destId="{13E9B907-7EAC-4465-901D-C751DD839098}" srcOrd="2" destOrd="0" presId="urn:microsoft.com/office/officeart/2005/8/layout/orgChart1"/>
    <dgm:cxn modelId="{4A58EFF2-AC7E-4115-82A2-F3D22E44378F}" type="presParOf" srcId="{72C936EC-B181-437F-B87F-433074AEEAEF}" destId="{5315E6DF-397E-4F23-81F7-36E89F58A3DB}" srcOrd="4" destOrd="0" presId="urn:microsoft.com/office/officeart/2005/8/layout/orgChart1"/>
    <dgm:cxn modelId="{501BE61B-916D-4561-91EE-37E2DB2321D4}" type="presParOf" srcId="{72C936EC-B181-437F-B87F-433074AEEAEF}" destId="{97C19415-98A0-4FB7-BE94-2DDA557EC9F0}" srcOrd="5" destOrd="0" presId="urn:microsoft.com/office/officeart/2005/8/layout/orgChart1"/>
    <dgm:cxn modelId="{7FCE10EF-9809-4531-B762-D04031E71F21}" type="presParOf" srcId="{97C19415-98A0-4FB7-BE94-2DDA557EC9F0}" destId="{28C1F183-0901-4E2F-868B-ED27537AB8A3}" srcOrd="0" destOrd="0" presId="urn:microsoft.com/office/officeart/2005/8/layout/orgChart1"/>
    <dgm:cxn modelId="{298F0BF3-8838-4669-BE32-36CCE24C0878}" type="presParOf" srcId="{28C1F183-0901-4E2F-868B-ED27537AB8A3}" destId="{198DAC96-2899-401A-A0AF-A35C4336DEBC}" srcOrd="0" destOrd="0" presId="urn:microsoft.com/office/officeart/2005/8/layout/orgChart1"/>
    <dgm:cxn modelId="{C89A73C1-6871-4C39-84B1-E38E0F13C352}" type="presParOf" srcId="{28C1F183-0901-4E2F-868B-ED27537AB8A3}" destId="{61EFAC18-BEE1-46FB-BFFA-F4EBCBA77018}" srcOrd="1" destOrd="0" presId="urn:microsoft.com/office/officeart/2005/8/layout/orgChart1"/>
    <dgm:cxn modelId="{E5B25CB3-0765-4309-9A34-554A189E1B9D}" type="presParOf" srcId="{97C19415-98A0-4FB7-BE94-2DDA557EC9F0}" destId="{F79C01D4-FFEC-4CF3-933D-6F465099856A}" srcOrd="1" destOrd="0" presId="urn:microsoft.com/office/officeart/2005/8/layout/orgChart1"/>
    <dgm:cxn modelId="{5D48A276-7BFC-4BF0-A807-FC9C1D6F5048}" type="presParOf" srcId="{97C19415-98A0-4FB7-BE94-2DDA557EC9F0}" destId="{6F8D7B7C-1A8C-4F4C-A862-D1AB97BD962C}" srcOrd="2" destOrd="0" presId="urn:microsoft.com/office/officeart/2005/8/layout/orgChart1"/>
    <dgm:cxn modelId="{0617B2CB-863B-4803-8B16-122436C5602C}" type="presParOf" srcId="{00D9280A-0B6F-4347-9333-1988A7F1054D}" destId="{ABE6493D-F8EE-4B01-87DE-D8C7E886579F}" srcOrd="2" destOrd="0" presId="urn:microsoft.com/office/officeart/2005/8/layout/orgChart1"/>
  </dgm:cxnLst>
  <dgm:bg/>
  <dgm:whole/>
</dgm:dataModel>
</file>

<file path=ppt/diagrams/data4.xml><?xml version="1.0" encoding="utf-8"?>
<dgm:dataModel xmlns:dgm="http://schemas.openxmlformats.org/drawingml/2006/diagram" xmlns:a="http://schemas.openxmlformats.org/drawingml/2006/main">
  <dgm:ptLst>
    <dgm:pt modelId="{9CFAAAF6-EF70-42A0-9809-5EE491D9916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AB091946-0C35-43E3-93C1-A122AA85F069}">
      <dgm:prSet/>
      <dgm:spPr/>
      <dgm:t>
        <a:bodyPr/>
        <a:lstStyle/>
        <a:p>
          <a:pPr rtl="0"/>
          <a:r>
            <a:rPr lang="en-US" dirty="0" smtClean="0"/>
            <a:t>Corticosteroids  are potent anti-inflammatory agents for the acute treatment of patients with moderate to severe relapses of IBD.</a:t>
          </a:r>
          <a:endParaRPr lang="en-GB" dirty="0"/>
        </a:p>
      </dgm:t>
    </dgm:pt>
    <dgm:pt modelId="{F18D9A84-BE2B-4D2B-BD40-7F97DC06085D}" type="parTrans" cxnId="{FD6CB50D-E846-49C6-A1F7-BED32D9239AE}">
      <dgm:prSet/>
      <dgm:spPr/>
      <dgm:t>
        <a:bodyPr/>
        <a:lstStyle/>
        <a:p>
          <a:endParaRPr lang="en-GB"/>
        </a:p>
      </dgm:t>
    </dgm:pt>
    <dgm:pt modelId="{33659E36-8DC3-4C09-9C7A-5902B3D0F95F}" type="sibTrans" cxnId="{FD6CB50D-E846-49C6-A1F7-BED32D9239AE}">
      <dgm:prSet/>
      <dgm:spPr/>
      <dgm:t>
        <a:bodyPr/>
        <a:lstStyle/>
        <a:p>
          <a:endParaRPr lang="en-GB"/>
        </a:p>
      </dgm:t>
    </dgm:pt>
    <dgm:pt modelId="{9ABE7348-28BC-47B7-A8BF-3D0677331E2E}" type="pres">
      <dgm:prSet presAssocID="{9CFAAAF6-EF70-42A0-9809-5EE491D9916F}" presName="linear" presStyleCnt="0">
        <dgm:presLayoutVars>
          <dgm:animLvl val="lvl"/>
          <dgm:resizeHandles val="exact"/>
        </dgm:presLayoutVars>
      </dgm:prSet>
      <dgm:spPr/>
      <dgm:t>
        <a:bodyPr/>
        <a:lstStyle/>
        <a:p>
          <a:endParaRPr lang="en-GB"/>
        </a:p>
      </dgm:t>
    </dgm:pt>
    <dgm:pt modelId="{58A45306-111D-436E-9D15-E9F89684C8AF}" type="pres">
      <dgm:prSet presAssocID="{AB091946-0C35-43E3-93C1-A122AA85F069}" presName="parentText" presStyleLbl="node1" presStyleIdx="0" presStyleCnt="1">
        <dgm:presLayoutVars>
          <dgm:chMax val="0"/>
          <dgm:bulletEnabled val="1"/>
        </dgm:presLayoutVars>
      </dgm:prSet>
      <dgm:spPr/>
      <dgm:t>
        <a:bodyPr/>
        <a:lstStyle/>
        <a:p>
          <a:endParaRPr lang="en-GB"/>
        </a:p>
      </dgm:t>
    </dgm:pt>
  </dgm:ptLst>
  <dgm:cxnLst>
    <dgm:cxn modelId="{FD6CB50D-E846-49C6-A1F7-BED32D9239AE}" srcId="{9CFAAAF6-EF70-42A0-9809-5EE491D9916F}" destId="{AB091946-0C35-43E3-93C1-A122AA85F069}" srcOrd="0" destOrd="0" parTransId="{F18D9A84-BE2B-4D2B-BD40-7F97DC06085D}" sibTransId="{33659E36-8DC3-4C09-9C7A-5902B3D0F95F}"/>
    <dgm:cxn modelId="{A9D73EF7-8FF4-471C-A7DB-1F7EEF77AFA6}" type="presOf" srcId="{AB091946-0C35-43E3-93C1-A122AA85F069}" destId="{58A45306-111D-436E-9D15-E9F89684C8AF}" srcOrd="0" destOrd="0" presId="urn:microsoft.com/office/officeart/2005/8/layout/vList2"/>
    <dgm:cxn modelId="{0E951E3C-8919-4D72-8D31-C2DA8E440B27}" type="presOf" srcId="{9CFAAAF6-EF70-42A0-9809-5EE491D9916F}" destId="{9ABE7348-28BC-47B7-A8BF-3D0677331E2E}" srcOrd="0" destOrd="0" presId="urn:microsoft.com/office/officeart/2005/8/layout/vList2"/>
    <dgm:cxn modelId="{1AFD3FC1-462C-428B-A4E7-E48A76E5B687}" type="presParOf" srcId="{9ABE7348-28BC-47B7-A8BF-3D0677331E2E}" destId="{58A45306-111D-436E-9D15-E9F89684C8AF}" srcOrd="0" destOrd="0" presId="urn:microsoft.com/office/officeart/2005/8/layout/vList2"/>
  </dgm:cxnLst>
  <dgm:bg/>
  <dgm:whole/>
</dgm:dataModel>
</file>

<file path=ppt/diagrams/data5.xml><?xml version="1.0" encoding="utf-8"?>
<dgm:dataModel xmlns:dgm="http://schemas.openxmlformats.org/drawingml/2006/diagram" xmlns:a="http://schemas.openxmlformats.org/drawingml/2006/main">
  <dgm:ptLst>
    <dgm:pt modelId="{D8E3215E-2545-4E7F-AEDD-9595EFA4ABC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C3B293AF-A93B-4491-901E-477E0B4AA7F2}">
      <dgm:prSet phldrT="[Text]"/>
      <dgm:spPr/>
      <dgm:t>
        <a:bodyPr/>
        <a:lstStyle/>
        <a:p>
          <a:r>
            <a:rPr lang="en-US" dirty="0" smtClean="0">
              <a:solidFill>
                <a:srgbClr val="FF0000"/>
              </a:solidFill>
            </a:rPr>
            <a:t>Steroids</a:t>
          </a:r>
          <a:endParaRPr lang="en-GB" dirty="0">
            <a:solidFill>
              <a:srgbClr val="FF0000"/>
            </a:solidFill>
          </a:endParaRPr>
        </a:p>
      </dgm:t>
    </dgm:pt>
    <dgm:pt modelId="{500FE225-42D2-40B7-9F02-C8201877B6F0}" type="parTrans" cxnId="{5266B4C0-7C98-45CD-86E6-689A0C0798CD}">
      <dgm:prSet/>
      <dgm:spPr/>
      <dgm:t>
        <a:bodyPr/>
        <a:lstStyle/>
        <a:p>
          <a:endParaRPr lang="en-GB"/>
        </a:p>
      </dgm:t>
    </dgm:pt>
    <dgm:pt modelId="{C74880D6-0339-40BE-AA2C-65174B897C17}" type="sibTrans" cxnId="{5266B4C0-7C98-45CD-86E6-689A0C0798CD}">
      <dgm:prSet/>
      <dgm:spPr/>
      <dgm:t>
        <a:bodyPr/>
        <a:lstStyle/>
        <a:p>
          <a:endParaRPr lang="en-GB"/>
        </a:p>
      </dgm:t>
    </dgm:pt>
    <dgm:pt modelId="{1427EE31-7EE6-42EC-A8C8-0B273AC2BDC7}">
      <dgm:prSet phldrT="[Text]"/>
      <dgm:spPr/>
      <dgm:t>
        <a:bodyPr/>
        <a:lstStyle/>
        <a:p>
          <a:r>
            <a:rPr lang="en-US" dirty="0" smtClean="0">
              <a:solidFill>
                <a:srgbClr val="FFFF00"/>
              </a:solidFill>
            </a:rPr>
            <a:t>Oral</a:t>
          </a:r>
          <a:endParaRPr lang="en-GB" dirty="0">
            <a:solidFill>
              <a:srgbClr val="FFFF00"/>
            </a:solidFill>
          </a:endParaRPr>
        </a:p>
      </dgm:t>
    </dgm:pt>
    <dgm:pt modelId="{517161B5-3F9F-4CE9-B3B3-C48B2ED63A0B}" type="parTrans" cxnId="{A58E3B4C-9023-4E03-9A37-D6D5D3787A62}">
      <dgm:prSet/>
      <dgm:spPr/>
      <dgm:t>
        <a:bodyPr/>
        <a:lstStyle/>
        <a:p>
          <a:endParaRPr lang="en-GB"/>
        </a:p>
      </dgm:t>
    </dgm:pt>
    <dgm:pt modelId="{20BFDA25-CF43-4896-AF9C-915FBBFDCBF3}" type="sibTrans" cxnId="{A58E3B4C-9023-4E03-9A37-D6D5D3787A62}">
      <dgm:prSet/>
      <dgm:spPr/>
      <dgm:t>
        <a:bodyPr/>
        <a:lstStyle/>
        <a:p>
          <a:endParaRPr lang="en-GB"/>
        </a:p>
      </dgm:t>
    </dgm:pt>
    <dgm:pt modelId="{EEB0B167-AFBF-4780-9F80-F4B525477E21}">
      <dgm:prSet phldrT="[Text]"/>
      <dgm:spPr/>
      <dgm:t>
        <a:bodyPr/>
        <a:lstStyle/>
        <a:p>
          <a:r>
            <a:rPr lang="en-US" dirty="0" smtClean="0">
              <a:solidFill>
                <a:srgbClr val="FFFF00"/>
              </a:solidFill>
            </a:rPr>
            <a:t>Topical</a:t>
          </a:r>
          <a:endParaRPr lang="en-GB" dirty="0">
            <a:solidFill>
              <a:srgbClr val="FFFF00"/>
            </a:solidFill>
          </a:endParaRPr>
        </a:p>
      </dgm:t>
    </dgm:pt>
    <dgm:pt modelId="{FFD8C1E4-AEAA-4C3E-BE48-324D6A6BB137}" type="parTrans" cxnId="{083E8119-F80C-4B6E-A9FB-A8C612A522F8}">
      <dgm:prSet/>
      <dgm:spPr/>
      <dgm:t>
        <a:bodyPr/>
        <a:lstStyle/>
        <a:p>
          <a:endParaRPr lang="en-GB"/>
        </a:p>
      </dgm:t>
    </dgm:pt>
    <dgm:pt modelId="{B8F5B421-0A27-4BD7-B532-BFF1B6C57982}" type="sibTrans" cxnId="{083E8119-F80C-4B6E-A9FB-A8C612A522F8}">
      <dgm:prSet/>
      <dgm:spPr/>
      <dgm:t>
        <a:bodyPr/>
        <a:lstStyle/>
        <a:p>
          <a:endParaRPr lang="en-GB"/>
        </a:p>
      </dgm:t>
    </dgm:pt>
    <dgm:pt modelId="{762A3181-F294-4F07-A43D-4A409BC60973}">
      <dgm:prSet/>
      <dgm:spPr/>
      <dgm:t>
        <a:bodyPr/>
        <a:lstStyle/>
        <a:p>
          <a:r>
            <a:rPr lang="en-US" dirty="0" err="1" smtClean="0"/>
            <a:t>Budesonide</a:t>
          </a:r>
          <a:endParaRPr lang="en-GB" dirty="0"/>
        </a:p>
      </dgm:t>
    </dgm:pt>
    <dgm:pt modelId="{691638C8-0942-46EB-9F81-CD5EC1DAFC3F}" type="parTrans" cxnId="{767F8FAD-4328-488E-9D99-F75383A56947}">
      <dgm:prSet/>
      <dgm:spPr/>
      <dgm:t>
        <a:bodyPr/>
        <a:lstStyle/>
        <a:p>
          <a:endParaRPr lang="en-GB"/>
        </a:p>
      </dgm:t>
    </dgm:pt>
    <dgm:pt modelId="{B4B25C98-C5EA-4BA1-8E38-BAE495200D78}" type="sibTrans" cxnId="{767F8FAD-4328-488E-9D99-F75383A56947}">
      <dgm:prSet/>
      <dgm:spPr/>
      <dgm:t>
        <a:bodyPr/>
        <a:lstStyle/>
        <a:p>
          <a:endParaRPr lang="en-GB"/>
        </a:p>
      </dgm:t>
    </dgm:pt>
    <dgm:pt modelId="{0C2F05B4-43FE-4104-A1EF-41604D9B2DD5}">
      <dgm:prSet/>
      <dgm:spPr/>
      <dgm:t>
        <a:bodyPr/>
        <a:lstStyle/>
        <a:p>
          <a:r>
            <a:rPr lang="en-US" dirty="0" smtClean="0"/>
            <a:t>Prednisone</a:t>
          </a:r>
          <a:endParaRPr lang="en-GB" dirty="0"/>
        </a:p>
      </dgm:t>
    </dgm:pt>
    <dgm:pt modelId="{0751D898-10CB-46C3-B4B8-B010CA170E5E}" type="parTrans" cxnId="{BFD7DD96-4E66-46F8-B0CD-25227F6F05F9}">
      <dgm:prSet/>
      <dgm:spPr/>
      <dgm:t>
        <a:bodyPr/>
        <a:lstStyle/>
        <a:p>
          <a:endParaRPr lang="en-GB"/>
        </a:p>
      </dgm:t>
    </dgm:pt>
    <dgm:pt modelId="{20702FFA-4671-4F32-BE0F-612871503E6C}" type="sibTrans" cxnId="{BFD7DD96-4E66-46F8-B0CD-25227F6F05F9}">
      <dgm:prSet/>
      <dgm:spPr/>
      <dgm:t>
        <a:bodyPr/>
        <a:lstStyle/>
        <a:p>
          <a:endParaRPr lang="en-GB"/>
        </a:p>
      </dgm:t>
    </dgm:pt>
    <dgm:pt modelId="{6A3ACCAC-311C-4B9F-8874-88952D9F457B}">
      <dgm:prSet/>
      <dgm:spPr/>
      <dgm:t>
        <a:bodyPr/>
        <a:lstStyle/>
        <a:p>
          <a:r>
            <a:rPr lang="en-US" dirty="0" err="1" smtClean="0">
              <a:solidFill>
                <a:srgbClr val="FFFF00"/>
              </a:solidFill>
            </a:rPr>
            <a:t>Parentral</a:t>
          </a:r>
          <a:endParaRPr lang="en-GB" dirty="0">
            <a:solidFill>
              <a:srgbClr val="FFFF00"/>
            </a:solidFill>
          </a:endParaRPr>
        </a:p>
      </dgm:t>
    </dgm:pt>
    <dgm:pt modelId="{DDE808C4-CBF3-4CF6-9FE4-694D227E9334}" type="parTrans" cxnId="{7DFA0E02-5CA2-41DD-A35C-BA4934DC3F41}">
      <dgm:prSet/>
      <dgm:spPr/>
      <dgm:t>
        <a:bodyPr/>
        <a:lstStyle/>
        <a:p>
          <a:endParaRPr lang="en-GB"/>
        </a:p>
      </dgm:t>
    </dgm:pt>
    <dgm:pt modelId="{60772E92-111C-4683-8DFA-5535BBC5258F}" type="sibTrans" cxnId="{7DFA0E02-5CA2-41DD-A35C-BA4934DC3F41}">
      <dgm:prSet/>
      <dgm:spPr/>
      <dgm:t>
        <a:bodyPr/>
        <a:lstStyle/>
        <a:p>
          <a:endParaRPr lang="en-GB"/>
        </a:p>
      </dgm:t>
    </dgm:pt>
    <dgm:pt modelId="{FC380A3F-CC9F-46C8-A0A4-3D9CC5161F2A}">
      <dgm:prSet/>
      <dgm:spPr/>
      <dgm:t>
        <a:bodyPr/>
        <a:lstStyle/>
        <a:p>
          <a:r>
            <a:rPr lang="en-US" dirty="0" smtClean="0"/>
            <a:t>Hydrocortisone</a:t>
          </a:r>
          <a:endParaRPr lang="en-GB" dirty="0"/>
        </a:p>
      </dgm:t>
    </dgm:pt>
    <dgm:pt modelId="{4930AC0E-7229-4E58-B77E-BFA629D4E301}" type="parTrans" cxnId="{38001B45-0CAB-481A-8696-67D73509B822}">
      <dgm:prSet/>
      <dgm:spPr/>
      <dgm:t>
        <a:bodyPr/>
        <a:lstStyle/>
        <a:p>
          <a:endParaRPr lang="en-GB"/>
        </a:p>
      </dgm:t>
    </dgm:pt>
    <dgm:pt modelId="{86027D10-2C9E-4677-A633-C9551C566C06}" type="sibTrans" cxnId="{38001B45-0CAB-481A-8696-67D73509B822}">
      <dgm:prSet/>
      <dgm:spPr/>
      <dgm:t>
        <a:bodyPr/>
        <a:lstStyle/>
        <a:p>
          <a:endParaRPr lang="en-GB"/>
        </a:p>
      </dgm:t>
    </dgm:pt>
    <dgm:pt modelId="{5CD137B9-7A91-403A-BC62-B3CA2464F6AF}">
      <dgm:prSet/>
      <dgm:spPr/>
      <dgm:t>
        <a:bodyPr/>
        <a:lstStyle/>
        <a:p>
          <a:r>
            <a:rPr lang="en-US" dirty="0" err="1" smtClean="0"/>
            <a:t>Methylprednisolone</a:t>
          </a:r>
          <a:endParaRPr lang="en-GB" dirty="0"/>
        </a:p>
      </dgm:t>
    </dgm:pt>
    <dgm:pt modelId="{DFDC48FD-9FF6-4ED1-B232-8D581B97EF00}" type="parTrans" cxnId="{C17A7934-E469-4F70-8943-965C5242EABC}">
      <dgm:prSet/>
      <dgm:spPr/>
      <dgm:t>
        <a:bodyPr/>
        <a:lstStyle/>
        <a:p>
          <a:endParaRPr lang="en-GB"/>
        </a:p>
      </dgm:t>
    </dgm:pt>
    <dgm:pt modelId="{283B8783-E6F6-4E87-AEA9-395C532B8C30}" type="sibTrans" cxnId="{C17A7934-E469-4F70-8943-965C5242EABC}">
      <dgm:prSet/>
      <dgm:spPr/>
      <dgm:t>
        <a:bodyPr/>
        <a:lstStyle/>
        <a:p>
          <a:endParaRPr lang="en-GB"/>
        </a:p>
      </dgm:t>
    </dgm:pt>
    <dgm:pt modelId="{74A6E411-5652-4290-AD24-3B347CB0E3AE}">
      <dgm:prSet/>
      <dgm:spPr/>
      <dgm:t>
        <a:bodyPr/>
        <a:lstStyle/>
        <a:p>
          <a:r>
            <a:rPr lang="en-US" dirty="0" err="1" smtClean="0"/>
            <a:t>Prednisolone</a:t>
          </a:r>
          <a:endParaRPr lang="en-GB" dirty="0"/>
        </a:p>
      </dgm:t>
    </dgm:pt>
    <dgm:pt modelId="{2FF57DEF-1152-4716-BB1D-28A4B6E71F84}" type="sibTrans" cxnId="{DCE52FF7-627C-449D-9B55-8E0EB1102336}">
      <dgm:prSet/>
      <dgm:spPr/>
      <dgm:t>
        <a:bodyPr/>
        <a:lstStyle/>
        <a:p>
          <a:endParaRPr lang="en-GB"/>
        </a:p>
      </dgm:t>
    </dgm:pt>
    <dgm:pt modelId="{6845ED9B-3493-44E9-A3A9-F2125986F67C}" type="parTrans" cxnId="{DCE52FF7-627C-449D-9B55-8E0EB1102336}">
      <dgm:prSet/>
      <dgm:spPr/>
      <dgm:t>
        <a:bodyPr/>
        <a:lstStyle/>
        <a:p>
          <a:endParaRPr lang="en-GB"/>
        </a:p>
      </dgm:t>
    </dgm:pt>
    <dgm:pt modelId="{9C50473D-0C3A-4DB5-8741-596DF5C52063}" type="pres">
      <dgm:prSet presAssocID="{D8E3215E-2545-4E7F-AEDD-9595EFA4ABC3}" presName="hierChild1" presStyleCnt="0">
        <dgm:presLayoutVars>
          <dgm:orgChart val="1"/>
          <dgm:chPref val="1"/>
          <dgm:dir/>
          <dgm:animOne val="branch"/>
          <dgm:animLvl val="lvl"/>
          <dgm:resizeHandles/>
        </dgm:presLayoutVars>
      </dgm:prSet>
      <dgm:spPr/>
      <dgm:t>
        <a:bodyPr/>
        <a:lstStyle/>
        <a:p>
          <a:endParaRPr lang="en-GB"/>
        </a:p>
      </dgm:t>
    </dgm:pt>
    <dgm:pt modelId="{C7F7BA7E-A408-4E03-AA4E-7CA22D8D7226}" type="pres">
      <dgm:prSet presAssocID="{C3B293AF-A93B-4491-901E-477E0B4AA7F2}" presName="hierRoot1" presStyleCnt="0">
        <dgm:presLayoutVars>
          <dgm:hierBranch val="init"/>
        </dgm:presLayoutVars>
      </dgm:prSet>
      <dgm:spPr/>
    </dgm:pt>
    <dgm:pt modelId="{20C211B8-155B-4215-90E2-88C090111E7C}" type="pres">
      <dgm:prSet presAssocID="{C3B293AF-A93B-4491-901E-477E0B4AA7F2}" presName="rootComposite1" presStyleCnt="0"/>
      <dgm:spPr/>
    </dgm:pt>
    <dgm:pt modelId="{D8AEBC16-1E40-42CA-8045-DFE5440B9E2A}" type="pres">
      <dgm:prSet presAssocID="{C3B293AF-A93B-4491-901E-477E0B4AA7F2}" presName="rootText1" presStyleLbl="node0" presStyleIdx="0" presStyleCnt="1" custLinFactNeighborX="1917" custLinFactNeighborY="-32026">
        <dgm:presLayoutVars>
          <dgm:chPref val="3"/>
        </dgm:presLayoutVars>
      </dgm:prSet>
      <dgm:spPr/>
      <dgm:t>
        <a:bodyPr/>
        <a:lstStyle/>
        <a:p>
          <a:endParaRPr lang="en-GB"/>
        </a:p>
      </dgm:t>
    </dgm:pt>
    <dgm:pt modelId="{56CEA044-94D3-4CF1-A2A3-AE9854FB0F3D}" type="pres">
      <dgm:prSet presAssocID="{C3B293AF-A93B-4491-901E-477E0B4AA7F2}" presName="rootConnector1" presStyleLbl="node1" presStyleIdx="0" presStyleCnt="0"/>
      <dgm:spPr/>
      <dgm:t>
        <a:bodyPr/>
        <a:lstStyle/>
        <a:p>
          <a:endParaRPr lang="en-GB"/>
        </a:p>
      </dgm:t>
    </dgm:pt>
    <dgm:pt modelId="{CCF3EEC6-A258-4BCD-9003-1A662307B3BA}" type="pres">
      <dgm:prSet presAssocID="{C3B293AF-A93B-4491-901E-477E0B4AA7F2}" presName="hierChild2" presStyleCnt="0"/>
      <dgm:spPr/>
    </dgm:pt>
    <dgm:pt modelId="{4759ACFB-3327-4E50-ACFC-CD1767550BEE}" type="pres">
      <dgm:prSet presAssocID="{517161B5-3F9F-4CE9-B3B3-C48B2ED63A0B}" presName="Name37" presStyleLbl="parChTrans1D2" presStyleIdx="0" presStyleCnt="3"/>
      <dgm:spPr/>
      <dgm:t>
        <a:bodyPr/>
        <a:lstStyle/>
        <a:p>
          <a:endParaRPr lang="en-GB"/>
        </a:p>
      </dgm:t>
    </dgm:pt>
    <dgm:pt modelId="{66C8F9AD-136D-4239-B27F-1AEE1B41E7E1}" type="pres">
      <dgm:prSet presAssocID="{1427EE31-7EE6-42EC-A8C8-0B273AC2BDC7}" presName="hierRoot2" presStyleCnt="0">
        <dgm:presLayoutVars>
          <dgm:hierBranch val="init"/>
        </dgm:presLayoutVars>
      </dgm:prSet>
      <dgm:spPr/>
    </dgm:pt>
    <dgm:pt modelId="{85130B02-EFCB-4CB0-97C2-2A4C27185374}" type="pres">
      <dgm:prSet presAssocID="{1427EE31-7EE6-42EC-A8C8-0B273AC2BDC7}" presName="rootComposite" presStyleCnt="0"/>
      <dgm:spPr/>
    </dgm:pt>
    <dgm:pt modelId="{B4A62526-9532-4254-8419-EC2E67223C2F}" type="pres">
      <dgm:prSet presAssocID="{1427EE31-7EE6-42EC-A8C8-0B273AC2BDC7}" presName="rootText" presStyleLbl="node2" presStyleIdx="0" presStyleCnt="3" custLinFactX="22940" custLinFactNeighborX="100000" custLinFactNeighborY="17979">
        <dgm:presLayoutVars>
          <dgm:chPref val="3"/>
        </dgm:presLayoutVars>
      </dgm:prSet>
      <dgm:spPr/>
      <dgm:t>
        <a:bodyPr/>
        <a:lstStyle/>
        <a:p>
          <a:endParaRPr lang="en-GB"/>
        </a:p>
      </dgm:t>
    </dgm:pt>
    <dgm:pt modelId="{C13E335C-0A88-41D6-827D-A8B9754248B7}" type="pres">
      <dgm:prSet presAssocID="{1427EE31-7EE6-42EC-A8C8-0B273AC2BDC7}" presName="rootConnector" presStyleLbl="node2" presStyleIdx="0" presStyleCnt="3"/>
      <dgm:spPr/>
      <dgm:t>
        <a:bodyPr/>
        <a:lstStyle/>
        <a:p>
          <a:endParaRPr lang="en-GB"/>
        </a:p>
      </dgm:t>
    </dgm:pt>
    <dgm:pt modelId="{3D03274B-6E7A-426F-8E79-7AE22BFD2C21}" type="pres">
      <dgm:prSet presAssocID="{1427EE31-7EE6-42EC-A8C8-0B273AC2BDC7}" presName="hierChild4" presStyleCnt="0"/>
      <dgm:spPr/>
    </dgm:pt>
    <dgm:pt modelId="{C00ECB73-43CD-43C2-8422-889EF7682000}" type="pres">
      <dgm:prSet presAssocID="{0751D898-10CB-46C3-B4B8-B010CA170E5E}" presName="Name37" presStyleLbl="parChTrans1D3" presStyleIdx="0" presStyleCnt="5"/>
      <dgm:spPr/>
      <dgm:t>
        <a:bodyPr/>
        <a:lstStyle/>
        <a:p>
          <a:endParaRPr lang="en-GB"/>
        </a:p>
      </dgm:t>
    </dgm:pt>
    <dgm:pt modelId="{08624828-8F11-4FD7-9121-C5B00745FCAB}" type="pres">
      <dgm:prSet presAssocID="{0C2F05B4-43FE-4104-A1EF-41604D9B2DD5}" presName="hierRoot2" presStyleCnt="0">
        <dgm:presLayoutVars>
          <dgm:hierBranch val="init"/>
        </dgm:presLayoutVars>
      </dgm:prSet>
      <dgm:spPr/>
    </dgm:pt>
    <dgm:pt modelId="{C926A2EA-3A15-4A96-AF51-2B42BB184C64}" type="pres">
      <dgm:prSet presAssocID="{0C2F05B4-43FE-4104-A1EF-41604D9B2DD5}" presName="rootComposite" presStyleCnt="0"/>
      <dgm:spPr/>
    </dgm:pt>
    <dgm:pt modelId="{8AA3F893-149E-489F-AD00-727593C49ACF}" type="pres">
      <dgm:prSet presAssocID="{0C2F05B4-43FE-4104-A1EF-41604D9B2DD5}" presName="rootText" presStyleLbl="node3" presStyleIdx="0" presStyleCnt="5" custLinFactX="16274" custLinFactNeighborX="100000">
        <dgm:presLayoutVars>
          <dgm:chPref val="3"/>
        </dgm:presLayoutVars>
      </dgm:prSet>
      <dgm:spPr/>
      <dgm:t>
        <a:bodyPr/>
        <a:lstStyle/>
        <a:p>
          <a:endParaRPr lang="en-GB"/>
        </a:p>
      </dgm:t>
    </dgm:pt>
    <dgm:pt modelId="{D28D6936-C3F2-4F94-98D0-5F61CBF8051B}" type="pres">
      <dgm:prSet presAssocID="{0C2F05B4-43FE-4104-A1EF-41604D9B2DD5}" presName="rootConnector" presStyleLbl="node3" presStyleIdx="0" presStyleCnt="5"/>
      <dgm:spPr/>
      <dgm:t>
        <a:bodyPr/>
        <a:lstStyle/>
        <a:p>
          <a:endParaRPr lang="en-GB"/>
        </a:p>
      </dgm:t>
    </dgm:pt>
    <dgm:pt modelId="{BA7129EA-0A5E-4BAF-A91C-EF5C7FF7021B}" type="pres">
      <dgm:prSet presAssocID="{0C2F05B4-43FE-4104-A1EF-41604D9B2DD5}" presName="hierChild4" presStyleCnt="0"/>
      <dgm:spPr/>
    </dgm:pt>
    <dgm:pt modelId="{53D61CA2-693D-4C60-9734-7E85D5643ABF}" type="pres">
      <dgm:prSet presAssocID="{0C2F05B4-43FE-4104-A1EF-41604D9B2DD5}" presName="hierChild5" presStyleCnt="0"/>
      <dgm:spPr/>
    </dgm:pt>
    <dgm:pt modelId="{FD8EC70E-AB9A-469A-9AD8-C21DABC62DDD}" type="pres">
      <dgm:prSet presAssocID="{6845ED9B-3493-44E9-A3A9-F2125986F67C}" presName="Name37" presStyleLbl="parChTrans1D3" presStyleIdx="1" presStyleCnt="5"/>
      <dgm:spPr/>
      <dgm:t>
        <a:bodyPr/>
        <a:lstStyle/>
        <a:p>
          <a:endParaRPr lang="en-GB"/>
        </a:p>
      </dgm:t>
    </dgm:pt>
    <dgm:pt modelId="{CCA93612-F0FB-49AA-9BCB-8708F5EDFE66}" type="pres">
      <dgm:prSet presAssocID="{74A6E411-5652-4290-AD24-3B347CB0E3AE}" presName="hierRoot2" presStyleCnt="0">
        <dgm:presLayoutVars>
          <dgm:hierBranch val="init"/>
        </dgm:presLayoutVars>
      </dgm:prSet>
      <dgm:spPr/>
    </dgm:pt>
    <dgm:pt modelId="{69ED5F61-3B1C-47A9-A1ED-550FD26EAEB7}" type="pres">
      <dgm:prSet presAssocID="{74A6E411-5652-4290-AD24-3B347CB0E3AE}" presName="rootComposite" presStyleCnt="0"/>
      <dgm:spPr/>
    </dgm:pt>
    <dgm:pt modelId="{99DC8799-39C0-4BBF-8F1B-E356B9F5CC9E}" type="pres">
      <dgm:prSet presAssocID="{74A6E411-5652-4290-AD24-3B347CB0E3AE}" presName="rootText" presStyleLbl="node3" presStyleIdx="1" presStyleCnt="5" custLinFactX="16274" custLinFactNeighborX="100000">
        <dgm:presLayoutVars>
          <dgm:chPref val="3"/>
        </dgm:presLayoutVars>
      </dgm:prSet>
      <dgm:spPr/>
      <dgm:t>
        <a:bodyPr/>
        <a:lstStyle/>
        <a:p>
          <a:endParaRPr lang="en-GB"/>
        </a:p>
      </dgm:t>
    </dgm:pt>
    <dgm:pt modelId="{10A5E6A9-CAA9-46F0-B94E-64EEF8A376C4}" type="pres">
      <dgm:prSet presAssocID="{74A6E411-5652-4290-AD24-3B347CB0E3AE}" presName="rootConnector" presStyleLbl="node3" presStyleIdx="1" presStyleCnt="5"/>
      <dgm:spPr/>
      <dgm:t>
        <a:bodyPr/>
        <a:lstStyle/>
        <a:p>
          <a:endParaRPr lang="en-GB"/>
        </a:p>
      </dgm:t>
    </dgm:pt>
    <dgm:pt modelId="{22363ED5-6D91-4B14-B437-F00F0D9BCADE}" type="pres">
      <dgm:prSet presAssocID="{74A6E411-5652-4290-AD24-3B347CB0E3AE}" presName="hierChild4" presStyleCnt="0"/>
      <dgm:spPr/>
    </dgm:pt>
    <dgm:pt modelId="{DC80A3B0-5436-465E-AAE3-5B949DE4F1DC}" type="pres">
      <dgm:prSet presAssocID="{74A6E411-5652-4290-AD24-3B347CB0E3AE}" presName="hierChild5" presStyleCnt="0"/>
      <dgm:spPr/>
    </dgm:pt>
    <dgm:pt modelId="{368870BC-CF15-4E6F-880F-12DEE76145B4}" type="pres">
      <dgm:prSet presAssocID="{691638C8-0942-46EB-9F81-CD5EC1DAFC3F}" presName="Name37" presStyleLbl="parChTrans1D3" presStyleIdx="2" presStyleCnt="5"/>
      <dgm:spPr/>
      <dgm:t>
        <a:bodyPr/>
        <a:lstStyle/>
        <a:p>
          <a:endParaRPr lang="en-GB"/>
        </a:p>
      </dgm:t>
    </dgm:pt>
    <dgm:pt modelId="{F201582E-7C62-4C71-9528-B5C3D543A102}" type="pres">
      <dgm:prSet presAssocID="{762A3181-F294-4F07-A43D-4A409BC60973}" presName="hierRoot2" presStyleCnt="0">
        <dgm:presLayoutVars>
          <dgm:hierBranch val="init"/>
        </dgm:presLayoutVars>
      </dgm:prSet>
      <dgm:spPr/>
    </dgm:pt>
    <dgm:pt modelId="{CFEC8AA8-5EC0-42DD-921E-187733466344}" type="pres">
      <dgm:prSet presAssocID="{762A3181-F294-4F07-A43D-4A409BC60973}" presName="rootComposite" presStyleCnt="0"/>
      <dgm:spPr/>
    </dgm:pt>
    <dgm:pt modelId="{DCC3D45C-B6FB-4F1B-8066-081E4E3328D6}" type="pres">
      <dgm:prSet presAssocID="{762A3181-F294-4F07-A43D-4A409BC60973}" presName="rootText" presStyleLbl="node3" presStyleIdx="2" presStyleCnt="5" custLinFactX="16274" custLinFactNeighborX="100000">
        <dgm:presLayoutVars>
          <dgm:chPref val="3"/>
        </dgm:presLayoutVars>
      </dgm:prSet>
      <dgm:spPr/>
      <dgm:t>
        <a:bodyPr/>
        <a:lstStyle/>
        <a:p>
          <a:endParaRPr lang="en-GB"/>
        </a:p>
      </dgm:t>
    </dgm:pt>
    <dgm:pt modelId="{5FFC7301-0310-4817-9F4A-F36425EC6AAB}" type="pres">
      <dgm:prSet presAssocID="{762A3181-F294-4F07-A43D-4A409BC60973}" presName="rootConnector" presStyleLbl="node3" presStyleIdx="2" presStyleCnt="5"/>
      <dgm:spPr/>
      <dgm:t>
        <a:bodyPr/>
        <a:lstStyle/>
        <a:p>
          <a:endParaRPr lang="en-GB"/>
        </a:p>
      </dgm:t>
    </dgm:pt>
    <dgm:pt modelId="{2E117B82-3EE4-4CB2-B2FB-9D73FDDA1F10}" type="pres">
      <dgm:prSet presAssocID="{762A3181-F294-4F07-A43D-4A409BC60973}" presName="hierChild4" presStyleCnt="0"/>
      <dgm:spPr/>
    </dgm:pt>
    <dgm:pt modelId="{9FA8ECBB-5259-4A85-BFF5-2EAF39A48C70}" type="pres">
      <dgm:prSet presAssocID="{762A3181-F294-4F07-A43D-4A409BC60973}" presName="hierChild5" presStyleCnt="0"/>
      <dgm:spPr/>
    </dgm:pt>
    <dgm:pt modelId="{D706E8D1-DFCD-4A0F-BCFC-3A52D26DE147}" type="pres">
      <dgm:prSet presAssocID="{1427EE31-7EE6-42EC-A8C8-0B273AC2BDC7}" presName="hierChild5" presStyleCnt="0"/>
      <dgm:spPr/>
    </dgm:pt>
    <dgm:pt modelId="{0AC54E81-3D4B-44FA-B9B6-A94B4A6F3C74}" type="pres">
      <dgm:prSet presAssocID="{FFD8C1E4-AEAA-4C3E-BE48-324D6A6BB137}" presName="Name37" presStyleLbl="parChTrans1D2" presStyleIdx="1" presStyleCnt="3"/>
      <dgm:spPr/>
      <dgm:t>
        <a:bodyPr/>
        <a:lstStyle/>
        <a:p>
          <a:endParaRPr lang="en-GB"/>
        </a:p>
      </dgm:t>
    </dgm:pt>
    <dgm:pt modelId="{C4B92242-3E18-4007-B85C-A002C5ACEAFE}" type="pres">
      <dgm:prSet presAssocID="{EEB0B167-AFBF-4780-9F80-F4B525477E21}" presName="hierRoot2" presStyleCnt="0">
        <dgm:presLayoutVars>
          <dgm:hierBranch val="init"/>
        </dgm:presLayoutVars>
      </dgm:prSet>
      <dgm:spPr/>
    </dgm:pt>
    <dgm:pt modelId="{E679F5DD-47B2-4EF9-B494-9BFACC649BE7}" type="pres">
      <dgm:prSet presAssocID="{EEB0B167-AFBF-4780-9F80-F4B525477E21}" presName="rootComposite" presStyleCnt="0"/>
      <dgm:spPr/>
    </dgm:pt>
    <dgm:pt modelId="{A8033875-1150-4D67-9CEC-7FEFDA702F30}" type="pres">
      <dgm:prSet presAssocID="{EEB0B167-AFBF-4780-9F80-F4B525477E21}" presName="rootText" presStyleLbl="node2" presStyleIdx="1" presStyleCnt="3" custLinFactX="-33796" custLinFactNeighborX="-100000" custLinFactNeighborY="1509">
        <dgm:presLayoutVars>
          <dgm:chPref val="3"/>
        </dgm:presLayoutVars>
      </dgm:prSet>
      <dgm:spPr/>
      <dgm:t>
        <a:bodyPr/>
        <a:lstStyle/>
        <a:p>
          <a:endParaRPr lang="en-GB"/>
        </a:p>
      </dgm:t>
    </dgm:pt>
    <dgm:pt modelId="{A127E3F6-49EF-43D9-8D67-2F8FD638D17C}" type="pres">
      <dgm:prSet presAssocID="{EEB0B167-AFBF-4780-9F80-F4B525477E21}" presName="rootConnector" presStyleLbl="node2" presStyleIdx="1" presStyleCnt="3"/>
      <dgm:spPr/>
      <dgm:t>
        <a:bodyPr/>
        <a:lstStyle/>
        <a:p>
          <a:endParaRPr lang="en-GB"/>
        </a:p>
      </dgm:t>
    </dgm:pt>
    <dgm:pt modelId="{C070B8FC-DA00-4E03-962D-900316807708}" type="pres">
      <dgm:prSet presAssocID="{EEB0B167-AFBF-4780-9F80-F4B525477E21}" presName="hierChild4" presStyleCnt="0"/>
      <dgm:spPr/>
    </dgm:pt>
    <dgm:pt modelId="{5B7D139F-1061-4485-B662-A4996D9BF830}" type="pres">
      <dgm:prSet presAssocID="{EEB0B167-AFBF-4780-9F80-F4B525477E21}" presName="hierChild5" presStyleCnt="0"/>
      <dgm:spPr/>
    </dgm:pt>
    <dgm:pt modelId="{A39EB06B-E210-4C45-8F27-9A6CA24F9F95}" type="pres">
      <dgm:prSet presAssocID="{DDE808C4-CBF3-4CF6-9FE4-694D227E9334}" presName="Name37" presStyleLbl="parChTrans1D2" presStyleIdx="2" presStyleCnt="3"/>
      <dgm:spPr/>
      <dgm:t>
        <a:bodyPr/>
        <a:lstStyle/>
        <a:p>
          <a:endParaRPr lang="en-GB"/>
        </a:p>
      </dgm:t>
    </dgm:pt>
    <dgm:pt modelId="{5C64ABC0-4CBD-43EC-9BCF-972C300B1259}" type="pres">
      <dgm:prSet presAssocID="{6A3ACCAC-311C-4B9F-8874-88952D9F457B}" presName="hierRoot2" presStyleCnt="0">
        <dgm:presLayoutVars>
          <dgm:hierBranch val="init"/>
        </dgm:presLayoutVars>
      </dgm:prSet>
      <dgm:spPr/>
    </dgm:pt>
    <dgm:pt modelId="{E68755B7-A78C-498C-A634-D56F4F93708C}" type="pres">
      <dgm:prSet presAssocID="{6A3ACCAC-311C-4B9F-8874-88952D9F457B}" presName="rootComposite" presStyleCnt="0"/>
      <dgm:spPr/>
    </dgm:pt>
    <dgm:pt modelId="{E4CA4F6A-5A57-4497-B907-00F0B7F8F8D5}" type="pres">
      <dgm:prSet presAssocID="{6A3ACCAC-311C-4B9F-8874-88952D9F457B}" presName="rootText" presStyleLbl="node2" presStyleIdx="2" presStyleCnt="3" custLinFactNeighborX="560" custLinFactNeighborY="4057">
        <dgm:presLayoutVars>
          <dgm:chPref val="3"/>
        </dgm:presLayoutVars>
      </dgm:prSet>
      <dgm:spPr/>
      <dgm:t>
        <a:bodyPr/>
        <a:lstStyle/>
        <a:p>
          <a:endParaRPr lang="en-GB"/>
        </a:p>
      </dgm:t>
    </dgm:pt>
    <dgm:pt modelId="{8BE7CA60-A65A-445A-AE64-C30F736AD29F}" type="pres">
      <dgm:prSet presAssocID="{6A3ACCAC-311C-4B9F-8874-88952D9F457B}" presName="rootConnector" presStyleLbl="node2" presStyleIdx="2" presStyleCnt="3"/>
      <dgm:spPr/>
      <dgm:t>
        <a:bodyPr/>
        <a:lstStyle/>
        <a:p>
          <a:endParaRPr lang="en-GB"/>
        </a:p>
      </dgm:t>
    </dgm:pt>
    <dgm:pt modelId="{202D92B9-C551-4ABB-81D6-29035D4AD808}" type="pres">
      <dgm:prSet presAssocID="{6A3ACCAC-311C-4B9F-8874-88952D9F457B}" presName="hierChild4" presStyleCnt="0"/>
      <dgm:spPr/>
    </dgm:pt>
    <dgm:pt modelId="{19A3F5FD-90C1-40EE-86C9-94067B314DE6}" type="pres">
      <dgm:prSet presAssocID="{4930AC0E-7229-4E58-B77E-BFA629D4E301}" presName="Name37" presStyleLbl="parChTrans1D3" presStyleIdx="3" presStyleCnt="5"/>
      <dgm:spPr/>
      <dgm:t>
        <a:bodyPr/>
        <a:lstStyle/>
        <a:p>
          <a:endParaRPr lang="en-GB"/>
        </a:p>
      </dgm:t>
    </dgm:pt>
    <dgm:pt modelId="{85E030A9-554F-4B67-88B8-540928E142BF}" type="pres">
      <dgm:prSet presAssocID="{FC380A3F-CC9F-46C8-A0A4-3D9CC5161F2A}" presName="hierRoot2" presStyleCnt="0">
        <dgm:presLayoutVars>
          <dgm:hierBranch val="init"/>
        </dgm:presLayoutVars>
      </dgm:prSet>
      <dgm:spPr/>
    </dgm:pt>
    <dgm:pt modelId="{14A6E017-AF2E-46D7-9523-E2A0030E0110}" type="pres">
      <dgm:prSet presAssocID="{FC380A3F-CC9F-46C8-A0A4-3D9CC5161F2A}" presName="rootComposite" presStyleCnt="0"/>
      <dgm:spPr/>
    </dgm:pt>
    <dgm:pt modelId="{CD2E2817-FE74-43C8-A050-5E2E53C59A03}" type="pres">
      <dgm:prSet presAssocID="{FC380A3F-CC9F-46C8-A0A4-3D9CC5161F2A}" presName="rootText" presStyleLbl="node3" presStyleIdx="3" presStyleCnt="5" custLinFactNeighborX="177" custLinFactNeighborY="2473">
        <dgm:presLayoutVars>
          <dgm:chPref val="3"/>
        </dgm:presLayoutVars>
      </dgm:prSet>
      <dgm:spPr/>
      <dgm:t>
        <a:bodyPr/>
        <a:lstStyle/>
        <a:p>
          <a:endParaRPr lang="en-GB"/>
        </a:p>
      </dgm:t>
    </dgm:pt>
    <dgm:pt modelId="{7C69D94D-DE4C-4E30-BE88-77E97EB087C1}" type="pres">
      <dgm:prSet presAssocID="{FC380A3F-CC9F-46C8-A0A4-3D9CC5161F2A}" presName="rootConnector" presStyleLbl="node3" presStyleIdx="3" presStyleCnt="5"/>
      <dgm:spPr/>
      <dgm:t>
        <a:bodyPr/>
        <a:lstStyle/>
        <a:p>
          <a:endParaRPr lang="en-GB"/>
        </a:p>
      </dgm:t>
    </dgm:pt>
    <dgm:pt modelId="{0B5AFBBE-133C-4FF1-A8E2-56A957426712}" type="pres">
      <dgm:prSet presAssocID="{FC380A3F-CC9F-46C8-A0A4-3D9CC5161F2A}" presName="hierChild4" presStyleCnt="0"/>
      <dgm:spPr/>
    </dgm:pt>
    <dgm:pt modelId="{6B6711DF-CC04-45CE-B39D-0036AEA61751}" type="pres">
      <dgm:prSet presAssocID="{FC380A3F-CC9F-46C8-A0A4-3D9CC5161F2A}" presName="hierChild5" presStyleCnt="0"/>
      <dgm:spPr/>
    </dgm:pt>
    <dgm:pt modelId="{AD22E05A-58D0-4470-8939-995DCCEB65F4}" type="pres">
      <dgm:prSet presAssocID="{DFDC48FD-9FF6-4ED1-B232-8D581B97EF00}" presName="Name37" presStyleLbl="parChTrans1D3" presStyleIdx="4" presStyleCnt="5"/>
      <dgm:spPr/>
      <dgm:t>
        <a:bodyPr/>
        <a:lstStyle/>
        <a:p>
          <a:endParaRPr lang="en-GB"/>
        </a:p>
      </dgm:t>
    </dgm:pt>
    <dgm:pt modelId="{B31BF6EA-0411-4DFA-BB29-2AA56A4B131C}" type="pres">
      <dgm:prSet presAssocID="{5CD137B9-7A91-403A-BC62-B3CA2464F6AF}" presName="hierRoot2" presStyleCnt="0">
        <dgm:presLayoutVars>
          <dgm:hierBranch val="init"/>
        </dgm:presLayoutVars>
      </dgm:prSet>
      <dgm:spPr/>
    </dgm:pt>
    <dgm:pt modelId="{54CB4BD1-0CE2-4515-987C-AD02C44D9318}" type="pres">
      <dgm:prSet presAssocID="{5CD137B9-7A91-403A-BC62-B3CA2464F6AF}" presName="rootComposite" presStyleCnt="0"/>
      <dgm:spPr/>
    </dgm:pt>
    <dgm:pt modelId="{799B5621-0417-4DCA-88C2-7030626BDED7}" type="pres">
      <dgm:prSet presAssocID="{5CD137B9-7A91-403A-BC62-B3CA2464F6AF}" presName="rootText" presStyleLbl="node3" presStyleIdx="4" presStyleCnt="5" custLinFactNeighborX="177" custLinFactNeighborY="-16292">
        <dgm:presLayoutVars>
          <dgm:chPref val="3"/>
        </dgm:presLayoutVars>
      </dgm:prSet>
      <dgm:spPr/>
      <dgm:t>
        <a:bodyPr/>
        <a:lstStyle/>
        <a:p>
          <a:endParaRPr lang="en-GB"/>
        </a:p>
      </dgm:t>
    </dgm:pt>
    <dgm:pt modelId="{55D1F006-77C9-4F3C-B985-80F940A6A5FA}" type="pres">
      <dgm:prSet presAssocID="{5CD137B9-7A91-403A-BC62-B3CA2464F6AF}" presName="rootConnector" presStyleLbl="node3" presStyleIdx="4" presStyleCnt="5"/>
      <dgm:spPr/>
      <dgm:t>
        <a:bodyPr/>
        <a:lstStyle/>
        <a:p>
          <a:endParaRPr lang="en-GB"/>
        </a:p>
      </dgm:t>
    </dgm:pt>
    <dgm:pt modelId="{56FF922C-5F80-4E0B-93ED-06F196CBC024}" type="pres">
      <dgm:prSet presAssocID="{5CD137B9-7A91-403A-BC62-B3CA2464F6AF}" presName="hierChild4" presStyleCnt="0"/>
      <dgm:spPr/>
    </dgm:pt>
    <dgm:pt modelId="{D4C29C82-CA2A-4454-9BEE-09BA4804BF61}" type="pres">
      <dgm:prSet presAssocID="{5CD137B9-7A91-403A-BC62-B3CA2464F6AF}" presName="hierChild5" presStyleCnt="0"/>
      <dgm:spPr/>
    </dgm:pt>
    <dgm:pt modelId="{DFF88957-AB0B-42BC-8F58-9D38619B75ED}" type="pres">
      <dgm:prSet presAssocID="{6A3ACCAC-311C-4B9F-8874-88952D9F457B}" presName="hierChild5" presStyleCnt="0"/>
      <dgm:spPr/>
    </dgm:pt>
    <dgm:pt modelId="{267057AA-261D-491C-ABDC-CB05EC4EC00C}" type="pres">
      <dgm:prSet presAssocID="{C3B293AF-A93B-4491-901E-477E0B4AA7F2}" presName="hierChild3" presStyleCnt="0"/>
      <dgm:spPr/>
    </dgm:pt>
  </dgm:ptLst>
  <dgm:cxnLst>
    <dgm:cxn modelId="{D33C8903-4946-4F65-A94D-C70957747574}" type="presOf" srcId="{5CD137B9-7A91-403A-BC62-B3CA2464F6AF}" destId="{55D1F006-77C9-4F3C-B985-80F940A6A5FA}" srcOrd="1" destOrd="0" presId="urn:microsoft.com/office/officeart/2005/8/layout/orgChart1"/>
    <dgm:cxn modelId="{0E29BD9E-5FA7-4946-AB29-C050C538B7E7}" type="presOf" srcId="{DFDC48FD-9FF6-4ED1-B232-8D581B97EF00}" destId="{AD22E05A-58D0-4470-8939-995DCCEB65F4}" srcOrd="0" destOrd="0" presId="urn:microsoft.com/office/officeart/2005/8/layout/orgChart1"/>
    <dgm:cxn modelId="{8F774F05-0012-4CA7-8214-C0FFEAE36B89}" type="presOf" srcId="{EEB0B167-AFBF-4780-9F80-F4B525477E21}" destId="{A127E3F6-49EF-43D9-8D67-2F8FD638D17C}" srcOrd="1" destOrd="0" presId="urn:microsoft.com/office/officeart/2005/8/layout/orgChart1"/>
    <dgm:cxn modelId="{C17A7934-E469-4F70-8943-965C5242EABC}" srcId="{6A3ACCAC-311C-4B9F-8874-88952D9F457B}" destId="{5CD137B9-7A91-403A-BC62-B3CA2464F6AF}" srcOrd="1" destOrd="0" parTransId="{DFDC48FD-9FF6-4ED1-B232-8D581B97EF00}" sibTransId="{283B8783-E6F6-4E87-AEA9-395C532B8C30}"/>
    <dgm:cxn modelId="{5266B4C0-7C98-45CD-86E6-689A0C0798CD}" srcId="{D8E3215E-2545-4E7F-AEDD-9595EFA4ABC3}" destId="{C3B293AF-A93B-4491-901E-477E0B4AA7F2}" srcOrd="0" destOrd="0" parTransId="{500FE225-42D2-40B7-9F02-C8201877B6F0}" sibTransId="{C74880D6-0339-40BE-AA2C-65174B897C17}"/>
    <dgm:cxn modelId="{A90F505A-7668-49D2-BB3F-2309531D9156}" type="presOf" srcId="{74A6E411-5652-4290-AD24-3B347CB0E3AE}" destId="{99DC8799-39C0-4BBF-8F1B-E356B9F5CC9E}" srcOrd="0" destOrd="0" presId="urn:microsoft.com/office/officeart/2005/8/layout/orgChart1"/>
    <dgm:cxn modelId="{9EBA0B89-1D18-4FEB-B6E2-3DDDCED23BB5}" type="presOf" srcId="{4930AC0E-7229-4E58-B77E-BFA629D4E301}" destId="{19A3F5FD-90C1-40EE-86C9-94067B314DE6}" srcOrd="0" destOrd="0" presId="urn:microsoft.com/office/officeart/2005/8/layout/orgChart1"/>
    <dgm:cxn modelId="{A58E3B4C-9023-4E03-9A37-D6D5D3787A62}" srcId="{C3B293AF-A93B-4491-901E-477E0B4AA7F2}" destId="{1427EE31-7EE6-42EC-A8C8-0B273AC2BDC7}" srcOrd="0" destOrd="0" parTransId="{517161B5-3F9F-4CE9-B3B3-C48B2ED63A0B}" sibTransId="{20BFDA25-CF43-4896-AF9C-915FBBFDCBF3}"/>
    <dgm:cxn modelId="{5E5FD3D3-84F2-45C1-AEA8-E59E2FCBC699}" type="presOf" srcId="{6A3ACCAC-311C-4B9F-8874-88952D9F457B}" destId="{8BE7CA60-A65A-445A-AE64-C30F736AD29F}" srcOrd="1" destOrd="0" presId="urn:microsoft.com/office/officeart/2005/8/layout/orgChart1"/>
    <dgm:cxn modelId="{4750FFB9-6FC9-4C6D-9DC7-7F6799A7C212}" type="presOf" srcId="{FC380A3F-CC9F-46C8-A0A4-3D9CC5161F2A}" destId="{7C69D94D-DE4C-4E30-BE88-77E97EB087C1}" srcOrd="1" destOrd="0" presId="urn:microsoft.com/office/officeart/2005/8/layout/orgChart1"/>
    <dgm:cxn modelId="{BFD7DD96-4E66-46F8-B0CD-25227F6F05F9}" srcId="{1427EE31-7EE6-42EC-A8C8-0B273AC2BDC7}" destId="{0C2F05B4-43FE-4104-A1EF-41604D9B2DD5}" srcOrd="0" destOrd="0" parTransId="{0751D898-10CB-46C3-B4B8-B010CA170E5E}" sibTransId="{20702FFA-4671-4F32-BE0F-612871503E6C}"/>
    <dgm:cxn modelId="{A1B9E35D-721A-4AE8-AAC2-5CD9BEF2BB39}" type="presOf" srcId="{517161B5-3F9F-4CE9-B3B3-C48B2ED63A0B}" destId="{4759ACFB-3327-4E50-ACFC-CD1767550BEE}" srcOrd="0" destOrd="0" presId="urn:microsoft.com/office/officeart/2005/8/layout/orgChart1"/>
    <dgm:cxn modelId="{4917C6C5-918F-4F7B-89A9-26D1A493AB13}" type="presOf" srcId="{691638C8-0942-46EB-9F81-CD5EC1DAFC3F}" destId="{368870BC-CF15-4E6F-880F-12DEE76145B4}" srcOrd="0" destOrd="0" presId="urn:microsoft.com/office/officeart/2005/8/layout/orgChart1"/>
    <dgm:cxn modelId="{222C52A4-7422-45AD-94C3-C7A2EC1B7985}" type="presOf" srcId="{1427EE31-7EE6-42EC-A8C8-0B273AC2BDC7}" destId="{C13E335C-0A88-41D6-827D-A8B9754248B7}" srcOrd="1" destOrd="0" presId="urn:microsoft.com/office/officeart/2005/8/layout/orgChart1"/>
    <dgm:cxn modelId="{2E4A52C2-5FA9-406D-899A-9ED75AE3DBF7}" type="presOf" srcId="{EEB0B167-AFBF-4780-9F80-F4B525477E21}" destId="{A8033875-1150-4D67-9CEC-7FEFDA702F30}" srcOrd="0" destOrd="0" presId="urn:microsoft.com/office/officeart/2005/8/layout/orgChart1"/>
    <dgm:cxn modelId="{7DFA0E02-5CA2-41DD-A35C-BA4934DC3F41}" srcId="{C3B293AF-A93B-4491-901E-477E0B4AA7F2}" destId="{6A3ACCAC-311C-4B9F-8874-88952D9F457B}" srcOrd="2" destOrd="0" parTransId="{DDE808C4-CBF3-4CF6-9FE4-694D227E9334}" sibTransId="{60772E92-111C-4683-8DFA-5535BBC5258F}"/>
    <dgm:cxn modelId="{0C29EFFB-65A7-4F1C-980D-91F3F17E84CD}" type="presOf" srcId="{FFD8C1E4-AEAA-4C3E-BE48-324D6A6BB137}" destId="{0AC54E81-3D4B-44FA-B9B6-A94B4A6F3C74}" srcOrd="0" destOrd="0" presId="urn:microsoft.com/office/officeart/2005/8/layout/orgChart1"/>
    <dgm:cxn modelId="{B78304E6-6F8F-40BC-94CC-8D6797B47F89}" type="presOf" srcId="{1427EE31-7EE6-42EC-A8C8-0B273AC2BDC7}" destId="{B4A62526-9532-4254-8419-EC2E67223C2F}" srcOrd="0" destOrd="0" presId="urn:microsoft.com/office/officeart/2005/8/layout/orgChart1"/>
    <dgm:cxn modelId="{083E8119-F80C-4B6E-A9FB-A8C612A522F8}" srcId="{C3B293AF-A93B-4491-901E-477E0B4AA7F2}" destId="{EEB0B167-AFBF-4780-9F80-F4B525477E21}" srcOrd="1" destOrd="0" parTransId="{FFD8C1E4-AEAA-4C3E-BE48-324D6A6BB137}" sibTransId="{B8F5B421-0A27-4BD7-B532-BFF1B6C57982}"/>
    <dgm:cxn modelId="{767F8FAD-4328-488E-9D99-F75383A56947}" srcId="{1427EE31-7EE6-42EC-A8C8-0B273AC2BDC7}" destId="{762A3181-F294-4F07-A43D-4A409BC60973}" srcOrd="2" destOrd="0" parTransId="{691638C8-0942-46EB-9F81-CD5EC1DAFC3F}" sibTransId="{B4B25C98-C5EA-4BA1-8E38-BAE495200D78}"/>
    <dgm:cxn modelId="{70C6F219-85A4-4EDD-861F-104F25ED236B}" type="presOf" srcId="{74A6E411-5652-4290-AD24-3B347CB0E3AE}" destId="{10A5E6A9-CAA9-46F0-B94E-64EEF8A376C4}" srcOrd="1" destOrd="0" presId="urn:microsoft.com/office/officeart/2005/8/layout/orgChart1"/>
    <dgm:cxn modelId="{2316403F-A67A-44BF-832A-995C09F15941}" type="presOf" srcId="{0C2F05B4-43FE-4104-A1EF-41604D9B2DD5}" destId="{8AA3F893-149E-489F-AD00-727593C49ACF}" srcOrd="0" destOrd="0" presId="urn:microsoft.com/office/officeart/2005/8/layout/orgChart1"/>
    <dgm:cxn modelId="{0ECE8B7E-E582-4860-89F3-1DBEAEE4691F}" type="presOf" srcId="{6845ED9B-3493-44E9-A3A9-F2125986F67C}" destId="{FD8EC70E-AB9A-469A-9AD8-C21DABC62DDD}" srcOrd="0" destOrd="0" presId="urn:microsoft.com/office/officeart/2005/8/layout/orgChart1"/>
    <dgm:cxn modelId="{0DE65327-4271-4CCC-89BC-489410ABD7B1}" type="presOf" srcId="{0751D898-10CB-46C3-B4B8-B010CA170E5E}" destId="{C00ECB73-43CD-43C2-8422-889EF7682000}" srcOrd="0" destOrd="0" presId="urn:microsoft.com/office/officeart/2005/8/layout/orgChart1"/>
    <dgm:cxn modelId="{432E5E74-02A0-4D58-B28C-99F430AFC672}" type="presOf" srcId="{6A3ACCAC-311C-4B9F-8874-88952D9F457B}" destId="{E4CA4F6A-5A57-4497-B907-00F0B7F8F8D5}" srcOrd="0" destOrd="0" presId="urn:microsoft.com/office/officeart/2005/8/layout/orgChart1"/>
    <dgm:cxn modelId="{20434C7A-ED18-46D5-9731-3364C47FB281}" type="presOf" srcId="{D8E3215E-2545-4E7F-AEDD-9595EFA4ABC3}" destId="{9C50473D-0C3A-4DB5-8741-596DF5C52063}" srcOrd="0" destOrd="0" presId="urn:microsoft.com/office/officeart/2005/8/layout/orgChart1"/>
    <dgm:cxn modelId="{A921F026-9F95-4E35-84A2-EE4E9041024C}" type="presOf" srcId="{5CD137B9-7A91-403A-BC62-B3CA2464F6AF}" destId="{799B5621-0417-4DCA-88C2-7030626BDED7}" srcOrd="0" destOrd="0" presId="urn:microsoft.com/office/officeart/2005/8/layout/orgChart1"/>
    <dgm:cxn modelId="{ECBB72E3-5E34-4DC1-926D-5EB3B7C596EC}" type="presOf" srcId="{FC380A3F-CC9F-46C8-A0A4-3D9CC5161F2A}" destId="{CD2E2817-FE74-43C8-A050-5E2E53C59A03}" srcOrd="0" destOrd="0" presId="urn:microsoft.com/office/officeart/2005/8/layout/orgChart1"/>
    <dgm:cxn modelId="{3031D7B6-8132-4764-BDFB-BE9FB6071D0E}" type="presOf" srcId="{C3B293AF-A93B-4491-901E-477E0B4AA7F2}" destId="{D8AEBC16-1E40-42CA-8045-DFE5440B9E2A}" srcOrd="0" destOrd="0" presId="urn:microsoft.com/office/officeart/2005/8/layout/orgChart1"/>
    <dgm:cxn modelId="{A8627E4E-F6A5-4F13-BF96-5B7F5947BFBB}" type="presOf" srcId="{762A3181-F294-4F07-A43D-4A409BC60973}" destId="{DCC3D45C-B6FB-4F1B-8066-081E4E3328D6}" srcOrd="0" destOrd="0" presId="urn:microsoft.com/office/officeart/2005/8/layout/orgChart1"/>
    <dgm:cxn modelId="{38001B45-0CAB-481A-8696-67D73509B822}" srcId="{6A3ACCAC-311C-4B9F-8874-88952D9F457B}" destId="{FC380A3F-CC9F-46C8-A0A4-3D9CC5161F2A}" srcOrd="0" destOrd="0" parTransId="{4930AC0E-7229-4E58-B77E-BFA629D4E301}" sibTransId="{86027D10-2C9E-4677-A633-C9551C566C06}"/>
    <dgm:cxn modelId="{684DF5AA-51B1-4342-8CDD-DB73A1B8F8E1}" type="presOf" srcId="{0C2F05B4-43FE-4104-A1EF-41604D9B2DD5}" destId="{D28D6936-C3F2-4F94-98D0-5F61CBF8051B}" srcOrd="1" destOrd="0" presId="urn:microsoft.com/office/officeart/2005/8/layout/orgChart1"/>
    <dgm:cxn modelId="{5BBCBECE-54AF-40D2-8622-913A1F43E4DE}" type="presOf" srcId="{C3B293AF-A93B-4491-901E-477E0B4AA7F2}" destId="{56CEA044-94D3-4CF1-A2A3-AE9854FB0F3D}" srcOrd="1" destOrd="0" presId="urn:microsoft.com/office/officeart/2005/8/layout/orgChart1"/>
    <dgm:cxn modelId="{16ED1BC3-EEAB-4A71-84AC-04387C95CC64}" type="presOf" srcId="{DDE808C4-CBF3-4CF6-9FE4-694D227E9334}" destId="{A39EB06B-E210-4C45-8F27-9A6CA24F9F95}" srcOrd="0" destOrd="0" presId="urn:microsoft.com/office/officeart/2005/8/layout/orgChart1"/>
    <dgm:cxn modelId="{C13352D8-DEEB-4003-9B36-BA6A1D7E155C}" type="presOf" srcId="{762A3181-F294-4F07-A43D-4A409BC60973}" destId="{5FFC7301-0310-4817-9F4A-F36425EC6AAB}" srcOrd="1" destOrd="0" presId="urn:microsoft.com/office/officeart/2005/8/layout/orgChart1"/>
    <dgm:cxn modelId="{DCE52FF7-627C-449D-9B55-8E0EB1102336}" srcId="{1427EE31-7EE6-42EC-A8C8-0B273AC2BDC7}" destId="{74A6E411-5652-4290-AD24-3B347CB0E3AE}" srcOrd="1" destOrd="0" parTransId="{6845ED9B-3493-44E9-A3A9-F2125986F67C}" sibTransId="{2FF57DEF-1152-4716-BB1D-28A4B6E71F84}"/>
    <dgm:cxn modelId="{A27C700A-0E5A-4868-9379-8BA61260C1AC}" type="presParOf" srcId="{9C50473D-0C3A-4DB5-8741-596DF5C52063}" destId="{C7F7BA7E-A408-4E03-AA4E-7CA22D8D7226}" srcOrd="0" destOrd="0" presId="urn:microsoft.com/office/officeart/2005/8/layout/orgChart1"/>
    <dgm:cxn modelId="{5FF79ADC-02F6-4D28-8566-3714ACFDD7FF}" type="presParOf" srcId="{C7F7BA7E-A408-4E03-AA4E-7CA22D8D7226}" destId="{20C211B8-155B-4215-90E2-88C090111E7C}" srcOrd="0" destOrd="0" presId="urn:microsoft.com/office/officeart/2005/8/layout/orgChart1"/>
    <dgm:cxn modelId="{6740994A-DF43-48BE-BBB5-883B6D8C9512}" type="presParOf" srcId="{20C211B8-155B-4215-90E2-88C090111E7C}" destId="{D8AEBC16-1E40-42CA-8045-DFE5440B9E2A}" srcOrd="0" destOrd="0" presId="urn:microsoft.com/office/officeart/2005/8/layout/orgChart1"/>
    <dgm:cxn modelId="{7AFFDB27-2ADB-44AA-A8ED-0198784480F3}" type="presParOf" srcId="{20C211B8-155B-4215-90E2-88C090111E7C}" destId="{56CEA044-94D3-4CF1-A2A3-AE9854FB0F3D}" srcOrd="1" destOrd="0" presId="urn:microsoft.com/office/officeart/2005/8/layout/orgChart1"/>
    <dgm:cxn modelId="{6266E529-0E3F-40FF-B5B7-310EFFB8CCE5}" type="presParOf" srcId="{C7F7BA7E-A408-4E03-AA4E-7CA22D8D7226}" destId="{CCF3EEC6-A258-4BCD-9003-1A662307B3BA}" srcOrd="1" destOrd="0" presId="urn:microsoft.com/office/officeart/2005/8/layout/orgChart1"/>
    <dgm:cxn modelId="{C714CCAC-CB20-43E7-8B5F-0E9A88A8C04B}" type="presParOf" srcId="{CCF3EEC6-A258-4BCD-9003-1A662307B3BA}" destId="{4759ACFB-3327-4E50-ACFC-CD1767550BEE}" srcOrd="0" destOrd="0" presId="urn:microsoft.com/office/officeart/2005/8/layout/orgChart1"/>
    <dgm:cxn modelId="{5DAD873D-DE86-47E3-9EDF-FF36C800D43B}" type="presParOf" srcId="{CCF3EEC6-A258-4BCD-9003-1A662307B3BA}" destId="{66C8F9AD-136D-4239-B27F-1AEE1B41E7E1}" srcOrd="1" destOrd="0" presId="urn:microsoft.com/office/officeart/2005/8/layout/orgChart1"/>
    <dgm:cxn modelId="{1A669D6B-D5A0-4012-BDFF-1E82DC3A42B1}" type="presParOf" srcId="{66C8F9AD-136D-4239-B27F-1AEE1B41E7E1}" destId="{85130B02-EFCB-4CB0-97C2-2A4C27185374}" srcOrd="0" destOrd="0" presId="urn:microsoft.com/office/officeart/2005/8/layout/orgChart1"/>
    <dgm:cxn modelId="{D8965D59-EA12-4F69-ADE0-5D87E71F3EAF}" type="presParOf" srcId="{85130B02-EFCB-4CB0-97C2-2A4C27185374}" destId="{B4A62526-9532-4254-8419-EC2E67223C2F}" srcOrd="0" destOrd="0" presId="urn:microsoft.com/office/officeart/2005/8/layout/orgChart1"/>
    <dgm:cxn modelId="{EB7A7A40-3B1C-4827-8AFF-7CDBA2C272AD}" type="presParOf" srcId="{85130B02-EFCB-4CB0-97C2-2A4C27185374}" destId="{C13E335C-0A88-41D6-827D-A8B9754248B7}" srcOrd="1" destOrd="0" presId="urn:microsoft.com/office/officeart/2005/8/layout/orgChart1"/>
    <dgm:cxn modelId="{C43ABEBA-A83F-499D-A301-6F9A31EB0762}" type="presParOf" srcId="{66C8F9AD-136D-4239-B27F-1AEE1B41E7E1}" destId="{3D03274B-6E7A-426F-8E79-7AE22BFD2C21}" srcOrd="1" destOrd="0" presId="urn:microsoft.com/office/officeart/2005/8/layout/orgChart1"/>
    <dgm:cxn modelId="{24893133-99B8-42F0-B39B-C61A7C346C2B}" type="presParOf" srcId="{3D03274B-6E7A-426F-8E79-7AE22BFD2C21}" destId="{C00ECB73-43CD-43C2-8422-889EF7682000}" srcOrd="0" destOrd="0" presId="urn:microsoft.com/office/officeart/2005/8/layout/orgChart1"/>
    <dgm:cxn modelId="{74B97829-A0C2-423B-B9D9-72CC88D55321}" type="presParOf" srcId="{3D03274B-6E7A-426F-8E79-7AE22BFD2C21}" destId="{08624828-8F11-4FD7-9121-C5B00745FCAB}" srcOrd="1" destOrd="0" presId="urn:microsoft.com/office/officeart/2005/8/layout/orgChart1"/>
    <dgm:cxn modelId="{C161D9ED-DB16-4643-8B50-3A6B12310FBC}" type="presParOf" srcId="{08624828-8F11-4FD7-9121-C5B00745FCAB}" destId="{C926A2EA-3A15-4A96-AF51-2B42BB184C64}" srcOrd="0" destOrd="0" presId="urn:microsoft.com/office/officeart/2005/8/layout/orgChart1"/>
    <dgm:cxn modelId="{DC3DCF32-D4BC-40A0-9F2F-989EB18034F8}" type="presParOf" srcId="{C926A2EA-3A15-4A96-AF51-2B42BB184C64}" destId="{8AA3F893-149E-489F-AD00-727593C49ACF}" srcOrd="0" destOrd="0" presId="urn:microsoft.com/office/officeart/2005/8/layout/orgChart1"/>
    <dgm:cxn modelId="{021D2BEB-7ED1-4964-B7BF-DB44AB27F8B9}" type="presParOf" srcId="{C926A2EA-3A15-4A96-AF51-2B42BB184C64}" destId="{D28D6936-C3F2-4F94-98D0-5F61CBF8051B}" srcOrd="1" destOrd="0" presId="urn:microsoft.com/office/officeart/2005/8/layout/orgChart1"/>
    <dgm:cxn modelId="{E64B8F48-DE76-4D6C-97DB-00F4B9068B0A}" type="presParOf" srcId="{08624828-8F11-4FD7-9121-C5B00745FCAB}" destId="{BA7129EA-0A5E-4BAF-A91C-EF5C7FF7021B}" srcOrd="1" destOrd="0" presId="urn:microsoft.com/office/officeart/2005/8/layout/orgChart1"/>
    <dgm:cxn modelId="{AFEC6C43-77CE-4A08-B940-08E82E2B7DD6}" type="presParOf" srcId="{08624828-8F11-4FD7-9121-C5B00745FCAB}" destId="{53D61CA2-693D-4C60-9734-7E85D5643ABF}" srcOrd="2" destOrd="0" presId="urn:microsoft.com/office/officeart/2005/8/layout/orgChart1"/>
    <dgm:cxn modelId="{A668EAA7-9098-4D79-BF79-DBB73856B0BF}" type="presParOf" srcId="{3D03274B-6E7A-426F-8E79-7AE22BFD2C21}" destId="{FD8EC70E-AB9A-469A-9AD8-C21DABC62DDD}" srcOrd="2" destOrd="0" presId="urn:microsoft.com/office/officeart/2005/8/layout/orgChart1"/>
    <dgm:cxn modelId="{E93DD2A5-F276-40F7-B485-8AD0EC1CBC1E}" type="presParOf" srcId="{3D03274B-6E7A-426F-8E79-7AE22BFD2C21}" destId="{CCA93612-F0FB-49AA-9BCB-8708F5EDFE66}" srcOrd="3" destOrd="0" presId="urn:microsoft.com/office/officeart/2005/8/layout/orgChart1"/>
    <dgm:cxn modelId="{2670A8F3-6A54-4487-B37F-C74D7BE5C6C6}" type="presParOf" srcId="{CCA93612-F0FB-49AA-9BCB-8708F5EDFE66}" destId="{69ED5F61-3B1C-47A9-A1ED-550FD26EAEB7}" srcOrd="0" destOrd="0" presId="urn:microsoft.com/office/officeart/2005/8/layout/orgChart1"/>
    <dgm:cxn modelId="{4E0B7BFA-5B14-48B7-82E0-EB4DD9099503}" type="presParOf" srcId="{69ED5F61-3B1C-47A9-A1ED-550FD26EAEB7}" destId="{99DC8799-39C0-4BBF-8F1B-E356B9F5CC9E}" srcOrd="0" destOrd="0" presId="urn:microsoft.com/office/officeart/2005/8/layout/orgChart1"/>
    <dgm:cxn modelId="{440789E7-FD1A-40D4-96CD-5706DF166802}" type="presParOf" srcId="{69ED5F61-3B1C-47A9-A1ED-550FD26EAEB7}" destId="{10A5E6A9-CAA9-46F0-B94E-64EEF8A376C4}" srcOrd="1" destOrd="0" presId="urn:microsoft.com/office/officeart/2005/8/layout/orgChart1"/>
    <dgm:cxn modelId="{238817E3-A831-4E79-AF49-5C1E56C8B807}" type="presParOf" srcId="{CCA93612-F0FB-49AA-9BCB-8708F5EDFE66}" destId="{22363ED5-6D91-4B14-B437-F00F0D9BCADE}" srcOrd="1" destOrd="0" presId="urn:microsoft.com/office/officeart/2005/8/layout/orgChart1"/>
    <dgm:cxn modelId="{29B92869-F564-4667-961F-6186B419CCCE}" type="presParOf" srcId="{CCA93612-F0FB-49AA-9BCB-8708F5EDFE66}" destId="{DC80A3B0-5436-465E-AAE3-5B949DE4F1DC}" srcOrd="2" destOrd="0" presId="urn:microsoft.com/office/officeart/2005/8/layout/orgChart1"/>
    <dgm:cxn modelId="{7D8B7B54-9155-4FF3-A0AB-D5B4D2590958}" type="presParOf" srcId="{3D03274B-6E7A-426F-8E79-7AE22BFD2C21}" destId="{368870BC-CF15-4E6F-880F-12DEE76145B4}" srcOrd="4" destOrd="0" presId="urn:microsoft.com/office/officeart/2005/8/layout/orgChart1"/>
    <dgm:cxn modelId="{20FE042B-7731-4451-8A6B-31028F5604B8}" type="presParOf" srcId="{3D03274B-6E7A-426F-8E79-7AE22BFD2C21}" destId="{F201582E-7C62-4C71-9528-B5C3D543A102}" srcOrd="5" destOrd="0" presId="urn:microsoft.com/office/officeart/2005/8/layout/orgChart1"/>
    <dgm:cxn modelId="{B26FA55E-71B9-4729-9AB8-B4CB796643F2}" type="presParOf" srcId="{F201582E-7C62-4C71-9528-B5C3D543A102}" destId="{CFEC8AA8-5EC0-42DD-921E-187733466344}" srcOrd="0" destOrd="0" presId="urn:microsoft.com/office/officeart/2005/8/layout/orgChart1"/>
    <dgm:cxn modelId="{DF966C4B-E697-4811-8E03-2048E65BC7AE}" type="presParOf" srcId="{CFEC8AA8-5EC0-42DD-921E-187733466344}" destId="{DCC3D45C-B6FB-4F1B-8066-081E4E3328D6}" srcOrd="0" destOrd="0" presId="urn:microsoft.com/office/officeart/2005/8/layout/orgChart1"/>
    <dgm:cxn modelId="{8783B726-57FB-4A08-BBC4-5AC8D113FD7F}" type="presParOf" srcId="{CFEC8AA8-5EC0-42DD-921E-187733466344}" destId="{5FFC7301-0310-4817-9F4A-F36425EC6AAB}" srcOrd="1" destOrd="0" presId="urn:microsoft.com/office/officeart/2005/8/layout/orgChart1"/>
    <dgm:cxn modelId="{29534A57-B4F9-4284-B33D-FBD2F37238FA}" type="presParOf" srcId="{F201582E-7C62-4C71-9528-B5C3D543A102}" destId="{2E117B82-3EE4-4CB2-B2FB-9D73FDDA1F10}" srcOrd="1" destOrd="0" presId="urn:microsoft.com/office/officeart/2005/8/layout/orgChart1"/>
    <dgm:cxn modelId="{DF8FEADA-DFB6-4327-BE80-366F77C376E2}" type="presParOf" srcId="{F201582E-7C62-4C71-9528-B5C3D543A102}" destId="{9FA8ECBB-5259-4A85-BFF5-2EAF39A48C70}" srcOrd="2" destOrd="0" presId="urn:microsoft.com/office/officeart/2005/8/layout/orgChart1"/>
    <dgm:cxn modelId="{40D49D5C-8BBD-42EE-AF59-D23E68D0650B}" type="presParOf" srcId="{66C8F9AD-136D-4239-B27F-1AEE1B41E7E1}" destId="{D706E8D1-DFCD-4A0F-BCFC-3A52D26DE147}" srcOrd="2" destOrd="0" presId="urn:microsoft.com/office/officeart/2005/8/layout/orgChart1"/>
    <dgm:cxn modelId="{DD30DFB5-71A1-4BB1-9B49-BB4635E5384F}" type="presParOf" srcId="{CCF3EEC6-A258-4BCD-9003-1A662307B3BA}" destId="{0AC54E81-3D4B-44FA-B9B6-A94B4A6F3C74}" srcOrd="2" destOrd="0" presId="urn:microsoft.com/office/officeart/2005/8/layout/orgChart1"/>
    <dgm:cxn modelId="{2C994A29-C6A4-4993-9E53-31A4753B19BF}" type="presParOf" srcId="{CCF3EEC6-A258-4BCD-9003-1A662307B3BA}" destId="{C4B92242-3E18-4007-B85C-A002C5ACEAFE}" srcOrd="3" destOrd="0" presId="urn:microsoft.com/office/officeart/2005/8/layout/orgChart1"/>
    <dgm:cxn modelId="{4C4BABAC-40E6-443E-94FB-CE82716E8D58}" type="presParOf" srcId="{C4B92242-3E18-4007-B85C-A002C5ACEAFE}" destId="{E679F5DD-47B2-4EF9-B494-9BFACC649BE7}" srcOrd="0" destOrd="0" presId="urn:microsoft.com/office/officeart/2005/8/layout/orgChart1"/>
    <dgm:cxn modelId="{292A7D9D-17FD-4F1A-9123-C3643AEFF89C}" type="presParOf" srcId="{E679F5DD-47B2-4EF9-B494-9BFACC649BE7}" destId="{A8033875-1150-4D67-9CEC-7FEFDA702F30}" srcOrd="0" destOrd="0" presId="urn:microsoft.com/office/officeart/2005/8/layout/orgChart1"/>
    <dgm:cxn modelId="{2EADFFEF-9A53-4ECB-8CB5-DDB9EC4D35EA}" type="presParOf" srcId="{E679F5DD-47B2-4EF9-B494-9BFACC649BE7}" destId="{A127E3F6-49EF-43D9-8D67-2F8FD638D17C}" srcOrd="1" destOrd="0" presId="urn:microsoft.com/office/officeart/2005/8/layout/orgChart1"/>
    <dgm:cxn modelId="{E84008D2-DAC1-4510-B83B-50F67551CF9D}" type="presParOf" srcId="{C4B92242-3E18-4007-B85C-A002C5ACEAFE}" destId="{C070B8FC-DA00-4E03-962D-900316807708}" srcOrd="1" destOrd="0" presId="urn:microsoft.com/office/officeart/2005/8/layout/orgChart1"/>
    <dgm:cxn modelId="{EECD69F0-EDD5-452C-B787-BA968839E4AE}" type="presParOf" srcId="{C4B92242-3E18-4007-B85C-A002C5ACEAFE}" destId="{5B7D139F-1061-4485-B662-A4996D9BF830}" srcOrd="2" destOrd="0" presId="urn:microsoft.com/office/officeart/2005/8/layout/orgChart1"/>
    <dgm:cxn modelId="{4DC66E6D-0388-49A5-8485-78FF0CAAFEC8}" type="presParOf" srcId="{CCF3EEC6-A258-4BCD-9003-1A662307B3BA}" destId="{A39EB06B-E210-4C45-8F27-9A6CA24F9F95}" srcOrd="4" destOrd="0" presId="urn:microsoft.com/office/officeart/2005/8/layout/orgChart1"/>
    <dgm:cxn modelId="{B4B5A600-EEBF-4499-99A5-941704410680}" type="presParOf" srcId="{CCF3EEC6-A258-4BCD-9003-1A662307B3BA}" destId="{5C64ABC0-4CBD-43EC-9BCF-972C300B1259}" srcOrd="5" destOrd="0" presId="urn:microsoft.com/office/officeart/2005/8/layout/orgChart1"/>
    <dgm:cxn modelId="{BA8ABB43-9E4A-448E-9295-4A5278EF9CED}" type="presParOf" srcId="{5C64ABC0-4CBD-43EC-9BCF-972C300B1259}" destId="{E68755B7-A78C-498C-A634-D56F4F93708C}" srcOrd="0" destOrd="0" presId="urn:microsoft.com/office/officeart/2005/8/layout/orgChart1"/>
    <dgm:cxn modelId="{5911EC64-31B1-484B-9944-EEFC4A082857}" type="presParOf" srcId="{E68755B7-A78C-498C-A634-D56F4F93708C}" destId="{E4CA4F6A-5A57-4497-B907-00F0B7F8F8D5}" srcOrd="0" destOrd="0" presId="urn:microsoft.com/office/officeart/2005/8/layout/orgChart1"/>
    <dgm:cxn modelId="{F7BF84E0-CD0C-437C-AB4B-A63A999E5D00}" type="presParOf" srcId="{E68755B7-A78C-498C-A634-D56F4F93708C}" destId="{8BE7CA60-A65A-445A-AE64-C30F736AD29F}" srcOrd="1" destOrd="0" presId="urn:microsoft.com/office/officeart/2005/8/layout/orgChart1"/>
    <dgm:cxn modelId="{C75F88DA-1044-4ED7-A5EB-CDD909510535}" type="presParOf" srcId="{5C64ABC0-4CBD-43EC-9BCF-972C300B1259}" destId="{202D92B9-C551-4ABB-81D6-29035D4AD808}" srcOrd="1" destOrd="0" presId="urn:microsoft.com/office/officeart/2005/8/layout/orgChart1"/>
    <dgm:cxn modelId="{444FB059-D718-4F5A-A525-16F1AED2A80A}" type="presParOf" srcId="{202D92B9-C551-4ABB-81D6-29035D4AD808}" destId="{19A3F5FD-90C1-40EE-86C9-94067B314DE6}" srcOrd="0" destOrd="0" presId="urn:microsoft.com/office/officeart/2005/8/layout/orgChart1"/>
    <dgm:cxn modelId="{82FE32C1-7F0E-4C0A-8250-0AA3DFE9DD9D}" type="presParOf" srcId="{202D92B9-C551-4ABB-81D6-29035D4AD808}" destId="{85E030A9-554F-4B67-88B8-540928E142BF}" srcOrd="1" destOrd="0" presId="urn:microsoft.com/office/officeart/2005/8/layout/orgChart1"/>
    <dgm:cxn modelId="{6F1A7B81-459A-47A1-B62B-41AD7224B008}" type="presParOf" srcId="{85E030A9-554F-4B67-88B8-540928E142BF}" destId="{14A6E017-AF2E-46D7-9523-E2A0030E0110}" srcOrd="0" destOrd="0" presId="urn:microsoft.com/office/officeart/2005/8/layout/orgChart1"/>
    <dgm:cxn modelId="{170CD31D-9C2B-4E0E-9372-4E4573121006}" type="presParOf" srcId="{14A6E017-AF2E-46D7-9523-E2A0030E0110}" destId="{CD2E2817-FE74-43C8-A050-5E2E53C59A03}" srcOrd="0" destOrd="0" presId="urn:microsoft.com/office/officeart/2005/8/layout/orgChart1"/>
    <dgm:cxn modelId="{BA8444EA-C549-48D5-B45E-CFF4680E2F9C}" type="presParOf" srcId="{14A6E017-AF2E-46D7-9523-E2A0030E0110}" destId="{7C69D94D-DE4C-4E30-BE88-77E97EB087C1}" srcOrd="1" destOrd="0" presId="urn:microsoft.com/office/officeart/2005/8/layout/orgChart1"/>
    <dgm:cxn modelId="{DEB0CE66-446C-4662-8D8E-4F564E1489F5}" type="presParOf" srcId="{85E030A9-554F-4B67-88B8-540928E142BF}" destId="{0B5AFBBE-133C-4FF1-A8E2-56A957426712}" srcOrd="1" destOrd="0" presId="urn:microsoft.com/office/officeart/2005/8/layout/orgChart1"/>
    <dgm:cxn modelId="{5F26A43C-E5C5-41CD-9979-A2B7E9FB4C0A}" type="presParOf" srcId="{85E030A9-554F-4B67-88B8-540928E142BF}" destId="{6B6711DF-CC04-45CE-B39D-0036AEA61751}" srcOrd="2" destOrd="0" presId="urn:microsoft.com/office/officeart/2005/8/layout/orgChart1"/>
    <dgm:cxn modelId="{8CAB9C4C-773E-4E56-8BF0-117F5AD30839}" type="presParOf" srcId="{202D92B9-C551-4ABB-81D6-29035D4AD808}" destId="{AD22E05A-58D0-4470-8939-995DCCEB65F4}" srcOrd="2" destOrd="0" presId="urn:microsoft.com/office/officeart/2005/8/layout/orgChart1"/>
    <dgm:cxn modelId="{D95F7F7B-3075-4FC8-A800-3D248AD25301}" type="presParOf" srcId="{202D92B9-C551-4ABB-81D6-29035D4AD808}" destId="{B31BF6EA-0411-4DFA-BB29-2AA56A4B131C}" srcOrd="3" destOrd="0" presId="urn:microsoft.com/office/officeart/2005/8/layout/orgChart1"/>
    <dgm:cxn modelId="{2D6B7AD1-4D19-42FA-86DE-EB9A53283AC1}" type="presParOf" srcId="{B31BF6EA-0411-4DFA-BB29-2AA56A4B131C}" destId="{54CB4BD1-0CE2-4515-987C-AD02C44D9318}" srcOrd="0" destOrd="0" presId="urn:microsoft.com/office/officeart/2005/8/layout/orgChart1"/>
    <dgm:cxn modelId="{D06237FC-2E89-4CA9-B9E7-290229BC0D40}" type="presParOf" srcId="{54CB4BD1-0CE2-4515-987C-AD02C44D9318}" destId="{799B5621-0417-4DCA-88C2-7030626BDED7}" srcOrd="0" destOrd="0" presId="urn:microsoft.com/office/officeart/2005/8/layout/orgChart1"/>
    <dgm:cxn modelId="{BC59A5DC-AF01-401F-927A-296145111445}" type="presParOf" srcId="{54CB4BD1-0CE2-4515-987C-AD02C44D9318}" destId="{55D1F006-77C9-4F3C-B985-80F940A6A5FA}" srcOrd="1" destOrd="0" presId="urn:microsoft.com/office/officeart/2005/8/layout/orgChart1"/>
    <dgm:cxn modelId="{C17A8154-0375-4818-9B34-401B72CF0201}" type="presParOf" srcId="{B31BF6EA-0411-4DFA-BB29-2AA56A4B131C}" destId="{56FF922C-5F80-4E0B-93ED-06F196CBC024}" srcOrd="1" destOrd="0" presId="urn:microsoft.com/office/officeart/2005/8/layout/orgChart1"/>
    <dgm:cxn modelId="{35290508-5131-4BC3-8410-7982DE403342}" type="presParOf" srcId="{B31BF6EA-0411-4DFA-BB29-2AA56A4B131C}" destId="{D4C29C82-CA2A-4454-9BEE-09BA4804BF61}" srcOrd="2" destOrd="0" presId="urn:microsoft.com/office/officeart/2005/8/layout/orgChart1"/>
    <dgm:cxn modelId="{F2DD2CBC-39DE-4A7C-A1CB-FBF5C601264C}" type="presParOf" srcId="{5C64ABC0-4CBD-43EC-9BCF-972C300B1259}" destId="{DFF88957-AB0B-42BC-8F58-9D38619B75ED}" srcOrd="2" destOrd="0" presId="urn:microsoft.com/office/officeart/2005/8/layout/orgChart1"/>
    <dgm:cxn modelId="{E1974CE7-8051-49F7-987C-02BE1FEE9F57}" type="presParOf" srcId="{C7F7BA7E-A408-4E03-AA4E-7CA22D8D7226}" destId="{267057AA-261D-491C-ABDC-CB05EC4EC00C}" srcOrd="2" destOrd="0" presId="urn:microsoft.com/office/officeart/2005/8/layout/orgChart1"/>
  </dgm:cxnLst>
  <dgm:bg/>
  <dgm:whole/>
</dgm:dataModel>
</file>

<file path=ppt/diagrams/data6.xml><?xml version="1.0" encoding="utf-8"?>
<dgm:dataModel xmlns:dgm="http://schemas.openxmlformats.org/drawingml/2006/diagram" xmlns:a="http://schemas.openxmlformats.org/drawingml/2006/main">
  <dgm:ptLst>
    <dgm:pt modelId="{2386E848-59A9-4292-9C47-B748B8CE807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A88E12ED-B1BE-4B84-AFEB-CAEA7D26E9C8}">
      <dgm:prSet/>
      <dgm:spPr/>
      <dgm:t>
        <a:bodyPr/>
        <a:lstStyle/>
        <a:p>
          <a:pPr rtl="0"/>
          <a:r>
            <a:rPr lang="en-US" dirty="0" err="1" smtClean="0">
              <a:solidFill>
                <a:srgbClr val="FF0000"/>
              </a:solidFill>
            </a:rPr>
            <a:t>Budesonide</a:t>
          </a:r>
          <a:r>
            <a:rPr lang="en-US" dirty="0" smtClean="0"/>
            <a:t> is a poorly absorbed corticosteroid with limited bioavailability due to extensive first-pass metabolism (degraded by the liver and red blood cells) that can produce therapeutic benefit with reduced systemic toxicity</a:t>
          </a:r>
          <a:endParaRPr lang="ar-LB" dirty="0"/>
        </a:p>
      </dgm:t>
    </dgm:pt>
    <dgm:pt modelId="{65712649-986E-4F11-9A90-95909CB67A1F}" type="parTrans" cxnId="{8613C479-3295-44C8-8C62-919F6D6DE91C}">
      <dgm:prSet/>
      <dgm:spPr/>
      <dgm:t>
        <a:bodyPr/>
        <a:lstStyle/>
        <a:p>
          <a:endParaRPr lang="en-GB"/>
        </a:p>
      </dgm:t>
    </dgm:pt>
    <dgm:pt modelId="{A4D13702-EA15-4862-A47A-9490FD6450A1}" type="sibTrans" cxnId="{8613C479-3295-44C8-8C62-919F6D6DE91C}">
      <dgm:prSet/>
      <dgm:spPr/>
      <dgm:t>
        <a:bodyPr/>
        <a:lstStyle/>
        <a:p>
          <a:endParaRPr lang="en-GB"/>
        </a:p>
      </dgm:t>
    </dgm:pt>
    <dgm:pt modelId="{0CAB8F2E-0E36-4575-8CA9-39E9D77AE42C}" type="pres">
      <dgm:prSet presAssocID="{2386E848-59A9-4292-9C47-B748B8CE8079}" presName="linear" presStyleCnt="0">
        <dgm:presLayoutVars>
          <dgm:animLvl val="lvl"/>
          <dgm:resizeHandles val="exact"/>
        </dgm:presLayoutVars>
      </dgm:prSet>
      <dgm:spPr/>
      <dgm:t>
        <a:bodyPr/>
        <a:lstStyle/>
        <a:p>
          <a:endParaRPr lang="en-GB"/>
        </a:p>
      </dgm:t>
    </dgm:pt>
    <dgm:pt modelId="{72C421C8-B4B2-45D8-AB22-FBFD6A397E84}" type="pres">
      <dgm:prSet presAssocID="{A88E12ED-B1BE-4B84-AFEB-CAEA7D26E9C8}" presName="parentText" presStyleLbl="node1" presStyleIdx="0" presStyleCnt="1">
        <dgm:presLayoutVars>
          <dgm:chMax val="0"/>
          <dgm:bulletEnabled val="1"/>
        </dgm:presLayoutVars>
      </dgm:prSet>
      <dgm:spPr/>
      <dgm:t>
        <a:bodyPr/>
        <a:lstStyle/>
        <a:p>
          <a:endParaRPr lang="en-GB"/>
        </a:p>
      </dgm:t>
    </dgm:pt>
  </dgm:ptLst>
  <dgm:cxnLst>
    <dgm:cxn modelId="{AA06A927-CD11-4295-9D6A-CA89F2DE53B9}" type="presOf" srcId="{A88E12ED-B1BE-4B84-AFEB-CAEA7D26E9C8}" destId="{72C421C8-B4B2-45D8-AB22-FBFD6A397E84}" srcOrd="0" destOrd="0" presId="urn:microsoft.com/office/officeart/2005/8/layout/vList2"/>
    <dgm:cxn modelId="{D757233D-65A3-4D0C-AB84-5C16DAA77289}" type="presOf" srcId="{2386E848-59A9-4292-9C47-B748B8CE8079}" destId="{0CAB8F2E-0E36-4575-8CA9-39E9D77AE42C}" srcOrd="0" destOrd="0" presId="urn:microsoft.com/office/officeart/2005/8/layout/vList2"/>
    <dgm:cxn modelId="{8613C479-3295-44C8-8C62-919F6D6DE91C}" srcId="{2386E848-59A9-4292-9C47-B748B8CE8079}" destId="{A88E12ED-B1BE-4B84-AFEB-CAEA7D26E9C8}" srcOrd="0" destOrd="0" parTransId="{65712649-986E-4F11-9A90-95909CB67A1F}" sibTransId="{A4D13702-EA15-4862-A47A-9490FD6450A1}"/>
    <dgm:cxn modelId="{FFA663D4-03EE-4F1C-BDD2-4340CB1367A2}" type="presParOf" srcId="{0CAB8F2E-0E36-4575-8CA9-39E9D77AE42C}" destId="{72C421C8-B4B2-45D8-AB22-FBFD6A397E84}" srcOrd="0" destOrd="0" presId="urn:microsoft.com/office/officeart/2005/8/layout/vList2"/>
  </dgm:cxnLst>
  <dgm:bg/>
  <dgm:whole/>
</dgm:dataModel>
</file>

<file path=ppt/diagrams/data7.xml><?xml version="1.0" encoding="utf-8"?>
<dgm:dataModel xmlns:dgm="http://schemas.openxmlformats.org/drawingml/2006/diagram" xmlns:a="http://schemas.openxmlformats.org/drawingml/2006/main">
  <dgm:ptLst>
    <dgm:pt modelId="{85DED305-433F-422B-BA3F-FC854668567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CFE872BA-FB27-4274-86A5-32B027F73F52}">
      <dgm:prSet/>
      <dgm:spPr/>
      <dgm:t>
        <a:bodyPr/>
        <a:lstStyle/>
        <a:p>
          <a:pPr rtl="0"/>
          <a:r>
            <a:rPr lang="en-US" b="1" dirty="0" smtClean="0"/>
            <a:t>1.</a:t>
          </a:r>
          <a:r>
            <a:rPr lang="en-US" dirty="0" smtClean="0"/>
            <a:t>    </a:t>
          </a:r>
          <a:r>
            <a:rPr lang="en-US" b="1" i="0" dirty="0" smtClean="0">
              <a:solidFill>
                <a:srgbClr val="FFFF00"/>
              </a:solidFill>
            </a:rPr>
            <a:t>Use an effective dose</a:t>
          </a:r>
          <a:r>
            <a:rPr lang="en-US" dirty="0" smtClean="0"/>
            <a:t>—</a:t>
          </a:r>
          <a:r>
            <a:rPr lang="en-US" dirty="0" err="1" smtClean="0"/>
            <a:t>Underdosing</a:t>
          </a:r>
          <a:r>
            <a:rPr lang="en-US" dirty="0" smtClean="0"/>
            <a:t> at the start of therapy typically leads to dose escalation and prolonged dosing to achieve a response.  </a:t>
          </a:r>
          <a:endParaRPr lang="en-US" dirty="0"/>
        </a:p>
      </dgm:t>
    </dgm:pt>
    <dgm:pt modelId="{D1E8C11D-73DB-47FC-8B9B-7B6BE3F1539A}" type="parTrans" cxnId="{F6CE5B7D-5AF8-4897-8EB2-BDDD5E5AB88A}">
      <dgm:prSet/>
      <dgm:spPr/>
      <dgm:t>
        <a:bodyPr/>
        <a:lstStyle/>
        <a:p>
          <a:endParaRPr lang="en-GB"/>
        </a:p>
      </dgm:t>
    </dgm:pt>
    <dgm:pt modelId="{468FF118-7D5B-473B-96D2-5E67C9C87DF0}" type="sibTrans" cxnId="{F6CE5B7D-5AF8-4897-8EB2-BDDD5E5AB88A}">
      <dgm:prSet/>
      <dgm:spPr/>
      <dgm:t>
        <a:bodyPr/>
        <a:lstStyle/>
        <a:p>
          <a:endParaRPr lang="en-GB"/>
        </a:p>
      </dgm:t>
    </dgm:pt>
    <dgm:pt modelId="{8337D505-46BD-4BAF-B514-D2023D2A8042}">
      <dgm:prSet/>
      <dgm:spPr/>
      <dgm:t>
        <a:bodyPr/>
        <a:lstStyle/>
        <a:p>
          <a:pPr rtl="0"/>
          <a:r>
            <a:rPr lang="en-US" b="1" dirty="0" smtClean="0"/>
            <a:t>2.</a:t>
          </a:r>
          <a:r>
            <a:rPr lang="en-US" dirty="0" smtClean="0"/>
            <a:t>    </a:t>
          </a:r>
          <a:r>
            <a:rPr lang="en-US" b="1" i="0" dirty="0" smtClean="0">
              <a:solidFill>
                <a:srgbClr val="FFFF00"/>
              </a:solidFill>
            </a:rPr>
            <a:t>Do not overdose</a:t>
          </a:r>
          <a:r>
            <a:rPr lang="en-US" dirty="0" smtClean="0"/>
            <a:t>—Patients who do not benefit from 40 to 60 mg are unlikely to benefit from increased or prolonged oral dosing. Such patients require intravenous dosing or treatment with another rapidly acting agent, such as </a:t>
          </a:r>
          <a:r>
            <a:rPr lang="en-US" dirty="0" err="1" smtClean="0"/>
            <a:t>infliximab</a:t>
          </a:r>
          <a:r>
            <a:rPr lang="en-US" dirty="0" smtClean="0"/>
            <a:t>    </a:t>
          </a:r>
          <a:endParaRPr lang="en-US" dirty="0"/>
        </a:p>
      </dgm:t>
    </dgm:pt>
    <dgm:pt modelId="{86883D4A-269B-47A5-BE28-0D545E0862E0}" type="parTrans" cxnId="{BC77C7FA-3E7D-4BB9-AE45-D9D72E22830B}">
      <dgm:prSet/>
      <dgm:spPr/>
      <dgm:t>
        <a:bodyPr/>
        <a:lstStyle/>
        <a:p>
          <a:endParaRPr lang="en-GB"/>
        </a:p>
      </dgm:t>
    </dgm:pt>
    <dgm:pt modelId="{B55F2005-1E93-4CB0-8C6A-E73E2E2DF0C0}" type="sibTrans" cxnId="{BC77C7FA-3E7D-4BB9-AE45-D9D72E22830B}">
      <dgm:prSet/>
      <dgm:spPr/>
      <dgm:t>
        <a:bodyPr/>
        <a:lstStyle/>
        <a:p>
          <a:endParaRPr lang="en-GB"/>
        </a:p>
      </dgm:t>
    </dgm:pt>
    <dgm:pt modelId="{06F2933B-AD96-444B-A8C1-1B7912C01A40}">
      <dgm:prSet/>
      <dgm:spPr/>
      <dgm:t>
        <a:bodyPr/>
        <a:lstStyle/>
        <a:p>
          <a:pPr rtl="0"/>
          <a:r>
            <a:rPr lang="en-US" b="1" dirty="0" smtClean="0"/>
            <a:t>3.</a:t>
          </a:r>
          <a:r>
            <a:rPr lang="en-US" dirty="0" smtClean="0"/>
            <a:t>    </a:t>
          </a:r>
          <a:r>
            <a:rPr lang="en-US" b="1" i="0" dirty="0" smtClean="0">
              <a:solidFill>
                <a:srgbClr val="FFFF00"/>
              </a:solidFill>
            </a:rPr>
            <a:t>Do not treat for excessively short periods</a:t>
          </a:r>
          <a:r>
            <a:rPr lang="en-US" dirty="0" smtClean="0"/>
            <a:t>—Doses should not be tapered too quickly once symptoms have been controlled. Very brief courses of </a:t>
          </a:r>
          <a:r>
            <a:rPr lang="en-US" dirty="0" err="1" smtClean="0"/>
            <a:t>gluco</a:t>
          </a:r>
          <a:r>
            <a:rPr lang="en-US" dirty="0" smtClean="0"/>
            <a:t>-corticoids (≤3 weeks) are likely to result in a rebound flare.   </a:t>
          </a:r>
          <a:endParaRPr lang="en-US" dirty="0"/>
        </a:p>
      </dgm:t>
    </dgm:pt>
    <dgm:pt modelId="{274A5950-0DE7-434F-A36E-F5E404E3E4C4}" type="parTrans" cxnId="{1A62D830-7F44-4A04-A493-40EB02976C6C}">
      <dgm:prSet/>
      <dgm:spPr/>
      <dgm:t>
        <a:bodyPr/>
        <a:lstStyle/>
        <a:p>
          <a:endParaRPr lang="en-GB"/>
        </a:p>
      </dgm:t>
    </dgm:pt>
    <dgm:pt modelId="{72292E40-6081-4EFF-9F63-B8AA8480A3C8}" type="sibTrans" cxnId="{1A62D830-7F44-4A04-A493-40EB02976C6C}">
      <dgm:prSet/>
      <dgm:spPr/>
      <dgm:t>
        <a:bodyPr/>
        <a:lstStyle/>
        <a:p>
          <a:endParaRPr lang="en-GB"/>
        </a:p>
      </dgm:t>
    </dgm:pt>
    <dgm:pt modelId="{9863E4A4-62B6-4040-B604-9410DAD207D4}">
      <dgm:prSet/>
      <dgm:spPr/>
      <dgm:t>
        <a:bodyPr/>
        <a:lstStyle/>
        <a:p>
          <a:pPr rtl="0"/>
          <a:r>
            <a:rPr lang="en-US" b="1" dirty="0" smtClean="0"/>
            <a:t>4.</a:t>
          </a:r>
          <a:r>
            <a:rPr lang="en-US" dirty="0" smtClean="0"/>
            <a:t>   </a:t>
          </a:r>
          <a:r>
            <a:rPr lang="en-US" dirty="0" smtClean="0">
              <a:solidFill>
                <a:srgbClr val="FFFF00"/>
              </a:solidFill>
            </a:rPr>
            <a:t> </a:t>
          </a:r>
          <a:r>
            <a:rPr lang="en-US" b="1" i="0" dirty="0" smtClean="0">
              <a:solidFill>
                <a:srgbClr val="FFFF00"/>
              </a:solidFill>
            </a:rPr>
            <a:t>Do not treat for excessively long periods</a:t>
          </a:r>
          <a:r>
            <a:rPr lang="en-US" dirty="0" smtClean="0"/>
            <a:t>—Patients in whom a second </a:t>
          </a:r>
          <a:r>
            <a:rPr lang="en-US" dirty="0" err="1" smtClean="0"/>
            <a:t>glucocorticoid</a:t>
          </a:r>
          <a:r>
            <a:rPr lang="en-US" dirty="0" smtClean="0"/>
            <a:t> taper fails shortly after a first should be considered candidates for </a:t>
          </a:r>
          <a:r>
            <a:rPr lang="en-US" dirty="0" err="1" smtClean="0"/>
            <a:t>glucocorticoid</a:t>
          </a:r>
          <a:r>
            <a:rPr lang="en-US" dirty="0" smtClean="0"/>
            <a:t>-sparing immune modulators. Glucocorticoids should not be begun without a strategy in mind for terminating treatment.  </a:t>
          </a:r>
          <a:endParaRPr lang="en-US" dirty="0"/>
        </a:p>
      </dgm:t>
    </dgm:pt>
    <dgm:pt modelId="{E94BECFE-F6C6-469F-9EAE-07CC6B39653C}" type="parTrans" cxnId="{39E0C381-40E5-431C-BB8D-A6CDE5B73B06}">
      <dgm:prSet/>
      <dgm:spPr/>
      <dgm:t>
        <a:bodyPr/>
        <a:lstStyle/>
        <a:p>
          <a:endParaRPr lang="en-GB"/>
        </a:p>
      </dgm:t>
    </dgm:pt>
    <dgm:pt modelId="{A9C62A3C-C974-4909-BCDD-F640FFA68A0B}" type="sibTrans" cxnId="{39E0C381-40E5-431C-BB8D-A6CDE5B73B06}">
      <dgm:prSet/>
      <dgm:spPr/>
      <dgm:t>
        <a:bodyPr/>
        <a:lstStyle/>
        <a:p>
          <a:endParaRPr lang="en-GB"/>
        </a:p>
      </dgm:t>
    </dgm:pt>
    <dgm:pt modelId="{72F55D3A-67FD-4367-82FC-5E8F7C87BA0A}">
      <dgm:prSet/>
      <dgm:spPr/>
      <dgm:t>
        <a:bodyPr/>
        <a:lstStyle/>
        <a:p>
          <a:pPr rtl="0"/>
          <a:r>
            <a:rPr lang="en-US" b="1" dirty="0" smtClean="0"/>
            <a:t>5.</a:t>
          </a:r>
          <a:r>
            <a:rPr lang="en-US" dirty="0" smtClean="0"/>
            <a:t>  </a:t>
          </a:r>
          <a:r>
            <a:rPr lang="en-US" dirty="0" smtClean="0">
              <a:solidFill>
                <a:srgbClr val="FFFF00"/>
              </a:solidFill>
            </a:rPr>
            <a:t>  </a:t>
          </a:r>
          <a:r>
            <a:rPr lang="en-US" b="1" i="0" dirty="0" smtClean="0">
              <a:solidFill>
                <a:srgbClr val="FFFF00"/>
              </a:solidFill>
            </a:rPr>
            <a:t>Anticipate side effects</a:t>
          </a:r>
          <a:r>
            <a:rPr lang="en-US" dirty="0" smtClean="0"/>
            <a:t>—Bone loss in particular may be anticipated with even short-term use. Strategies to preserve bone density should be undertaken early). </a:t>
          </a:r>
          <a:endParaRPr lang="en-US" dirty="0"/>
        </a:p>
      </dgm:t>
    </dgm:pt>
    <dgm:pt modelId="{48D86892-5DF7-4D95-B7F2-B38B86BCF203}" type="parTrans" cxnId="{26F38778-A049-41DF-9AF9-9984E5E1DC97}">
      <dgm:prSet/>
      <dgm:spPr/>
      <dgm:t>
        <a:bodyPr/>
        <a:lstStyle/>
        <a:p>
          <a:endParaRPr lang="en-GB"/>
        </a:p>
      </dgm:t>
    </dgm:pt>
    <dgm:pt modelId="{CEBD4E13-386A-48B8-91C5-2371881CE0D9}" type="sibTrans" cxnId="{26F38778-A049-41DF-9AF9-9984E5E1DC97}">
      <dgm:prSet/>
      <dgm:spPr/>
      <dgm:t>
        <a:bodyPr/>
        <a:lstStyle/>
        <a:p>
          <a:endParaRPr lang="en-GB"/>
        </a:p>
      </dgm:t>
    </dgm:pt>
    <dgm:pt modelId="{1F21BE8D-8D13-4641-9DC0-813664919F40}" type="pres">
      <dgm:prSet presAssocID="{85DED305-433F-422B-BA3F-FC8546685676}" presName="linear" presStyleCnt="0">
        <dgm:presLayoutVars>
          <dgm:animLvl val="lvl"/>
          <dgm:resizeHandles val="exact"/>
        </dgm:presLayoutVars>
      </dgm:prSet>
      <dgm:spPr/>
      <dgm:t>
        <a:bodyPr/>
        <a:lstStyle/>
        <a:p>
          <a:endParaRPr lang="en-GB"/>
        </a:p>
      </dgm:t>
    </dgm:pt>
    <dgm:pt modelId="{81677EDF-062F-4F8B-927B-8F6D03394298}" type="pres">
      <dgm:prSet presAssocID="{CFE872BA-FB27-4274-86A5-32B027F73F52}" presName="parentText" presStyleLbl="node1" presStyleIdx="0" presStyleCnt="5">
        <dgm:presLayoutVars>
          <dgm:chMax val="0"/>
          <dgm:bulletEnabled val="1"/>
        </dgm:presLayoutVars>
      </dgm:prSet>
      <dgm:spPr/>
      <dgm:t>
        <a:bodyPr/>
        <a:lstStyle/>
        <a:p>
          <a:endParaRPr lang="en-GB"/>
        </a:p>
      </dgm:t>
    </dgm:pt>
    <dgm:pt modelId="{B86054BF-CC53-4462-91FE-75B77115D080}" type="pres">
      <dgm:prSet presAssocID="{468FF118-7D5B-473B-96D2-5E67C9C87DF0}" presName="spacer" presStyleCnt="0"/>
      <dgm:spPr/>
    </dgm:pt>
    <dgm:pt modelId="{7669DC44-E7CA-4DD9-ADD8-784990C3E0E8}" type="pres">
      <dgm:prSet presAssocID="{8337D505-46BD-4BAF-B514-D2023D2A8042}" presName="parentText" presStyleLbl="node1" presStyleIdx="1" presStyleCnt="5">
        <dgm:presLayoutVars>
          <dgm:chMax val="0"/>
          <dgm:bulletEnabled val="1"/>
        </dgm:presLayoutVars>
      </dgm:prSet>
      <dgm:spPr/>
      <dgm:t>
        <a:bodyPr/>
        <a:lstStyle/>
        <a:p>
          <a:endParaRPr lang="en-GB"/>
        </a:p>
      </dgm:t>
    </dgm:pt>
    <dgm:pt modelId="{550B566A-0595-4B27-80A8-4F1EE79AD092}" type="pres">
      <dgm:prSet presAssocID="{B55F2005-1E93-4CB0-8C6A-E73E2E2DF0C0}" presName="spacer" presStyleCnt="0"/>
      <dgm:spPr/>
    </dgm:pt>
    <dgm:pt modelId="{3EC0074A-2044-4BDB-A740-D852AB81E5EA}" type="pres">
      <dgm:prSet presAssocID="{06F2933B-AD96-444B-A8C1-1B7912C01A40}" presName="parentText" presStyleLbl="node1" presStyleIdx="2" presStyleCnt="5">
        <dgm:presLayoutVars>
          <dgm:chMax val="0"/>
          <dgm:bulletEnabled val="1"/>
        </dgm:presLayoutVars>
      </dgm:prSet>
      <dgm:spPr/>
      <dgm:t>
        <a:bodyPr/>
        <a:lstStyle/>
        <a:p>
          <a:endParaRPr lang="en-GB"/>
        </a:p>
      </dgm:t>
    </dgm:pt>
    <dgm:pt modelId="{8D20BF1E-5787-4F51-82B3-7F18A3AD8ADD}" type="pres">
      <dgm:prSet presAssocID="{72292E40-6081-4EFF-9F63-B8AA8480A3C8}" presName="spacer" presStyleCnt="0"/>
      <dgm:spPr/>
    </dgm:pt>
    <dgm:pt modelId="{BFA06F93-B1A7-4FA8-A564-99359E664E68}" type="pres">
      <dgm:prSet presAssocID="{9863E4A4-62B6-4040-B604-9410DAD207D4}" presName="parentText" presStyleLbl="node1" presStyleIdx="3" presStyleCnt="5">
        <dgm:presLayoutVars>
          <dgm:chMax val="0"/>
          <dgm:bulletEnabled val="1"/>
        </dgm:presLayoutVars>
      </dgm:prSet>
      <dgm:spPr/>
      <dgm:t>
        <a:bodyPr/>
        <a:lstStyle/>
        <a:p>
          <a:endParaRPr lang="en-GB"/>
        </a:p>
      </dgm:t>
    </dgm:pt>
    <dgm:pt modelId="{C8E6D4FE-74DC-44A2-A2CD-D6B76467563B}" type="pres">
      <dgm:prSet presAssocID="{A9C62A3C-C974-4909-BCDD-F640FFA68A0B}" presName="spacer" presStyleCnt="0"/>
      <dgm:spPr/>
    </dgm:pt>
    <dgm:pt modelId="{F900E9BB-A248-437B-A998-733EDA3AD1D1}" type="pres">
      <dgm:prSet presAssocID="{72F55D3A-67FD-4367-82FC-5E8F7C87BA0A}" presName="parentText" presStyleLbl="node1" presStyleIdx="4" presStyleCnt="5">
        <dgm:presLayoutVars>
          <dgm:chMax val="0"/>
          <dgm:bulletEnabled val="1"/>
        </dgm:presLayoutVars>
      </dgm:prSet>
      <dgm:spPr/>
      <dgm:t>
        <a:bodyPr/>
        <a:lstStyle/>
        <a:p>
          <a:endParaRPr lang="en-GB"/>
        </a:p>
      </dgm:t>
    </dgm:pt>
  </dgm:ptLst>
  <dgm:cxnLst>
    <dgm:cxn modelId="{9EF2110F-8086-4742-9DAC-BBC5AB793180}" type="presOf" srcId="{8337D505-46BD-4BAF-B514-D2023D2A8042}" destId="{7669DC44-E7CA-4DD9-ADD8-784990C3E0E8}" srcOrd="0" destOrd="0" presId="urn:microsoft.com/office/officeart/2005/8/layout/vList2"/>
    <dgm:cxn modelId="{BC77C7FA-3E7D-4BB9-AE45-D9D72E22830B}" srcId="{85DED305-433F-422B-BA3F-FC8546685676}" destId="{8337D505-46BD-4BAF-B514-D2023D2A8042}" srcOrd="1" destOrd="0" parTransId="{86883D4A-269B-47A5-BE28-0D545E0862E0}" sibTransId="{B55F2005-1E93-4CB0-8C6A-E73E2E2DF0C0}"/>
    <dgm:cxn modelId="{1A62D830-7F44-4A04-A493-40EB02976C6C}" srcId="{85DED305-433F-422B-BA3F-FC8546685676}" destId="{06F2933B-AD96-444B-A8C1-1B7912C01A40}" srcOrd="2" destOrd="0" parTransId="{274A5950-0DE7-434F-A36E-F5E404E3E4C4}" sibTransId="{72292E40-6081-4EFF-9F63-B8AA8480A3C8}"/>
    <dgm:cxn modelId="{771BBAF4-973D-4768-AF6D-2577D078D4A8}" type="presOf" srcId="{9863E4A4-62B6-4040-B604-9410DAD207D4}" destId="{BFA06F93-B1A7-4FA8-A564-99359E664E68}" srcOrd="0" destOrd="0" presId="urn:microsoft.com/office/officeart/2005/8/layout/vList2"/>
    <dgm:cxn modelId="{2D730FDA-64C4-4F7A-8727-0D5FCC9A923E}" type="presOf" srcId="{85DED305-433F-422B-BA3F-FC8546685676}" destId="{1F21BE8D-8D13-4641-9DC0-813664919F40}" srcOrd="0" destOrd="0" presId="urn:microsoft.com/office/officeart/2005/8/layout/vList2"/>
    <dgm:cxn modelId="{26F38778-A049-41DF-9AF9-9984E5E1DC97}" srcId="{85DED305-433F-422B-BA3F-FC8546685676}" destId="{72F55D3A-67FD-4367-82FC-5E8F7C87BA0A}" srcOrd="4" destOrd="0" parTransId="{48D86892-5DF7-4D95-B7F2-B38B86BCF203}" sibTransId="{CEBD4E13-386A-48B8-91C5-2371881CE0D9}"/>
    <dgm:cxn modelId="{5826D08F-540C-448F-AAAA-2781B5C23DE5}" type="presOf" srcId="{06F2933B-AD96-444B-A8C1-1B7912C01A40}" destId="{3EC0074A-2044-4BDB-A740-D852AB81E5EA}" srcOrd="0" destOrd="0" presId="urn:microsoft.com/office/officeart/2005/8/layout/vList2"/>
    <dgm:cxn modelId="{39E0C381-40E5-431C-BB8D-A6CDE5B73B06}" srcId="{85DED305-433F-422B-BA3F-FC8546685676}" destId="{9863E4A4-62B6-4040-B604-9410DAD207D4}" srcOrd="3" destOrd="0" parTransId="{E94BECFE-F6C6-469F-9EAE-07CC6B39653C}" sibTransId="{A9C62A3C-C974-4909-BCDD-F640FFA68A0B}"/>
    <dgm:cxn modelId="{F6CE5B7D-5AF8-4897-8EB2-BDDD5E5AB88A}" srcId="{85DED305-433F-422B-BA3F-FC8546685676}" destId="{CFE872BA-FB27-4274-86A5-32B027F73F52}" srcOrd="0" destOrd="0" parTransId="{D1E8C11D-73DB-47FC-8B9B-7B6BE3F1539A}" sibTransId="{468FF118-7D5B-473B-96D2-5E67C9C87DF0}"/>
    <dgm:cxn modelId="{6E16DCBE-5EB9-4DC4-B0B4-B735A0E39040}" type="presOf" srcId="{72F55D3A-67FD-4367-82FC-5E8F7C87BA0A}" destId="{F900E9BB-A248-437B-A998-733EDA3AD1D1}" srcOrd="0" destOrd="0" presId="urn:microsoft.com/office/officeart/2005/8/layout/vList2"/>
    <dgm:cxn modelId="{B03CBDD3-3AF3-4CA3-B233-86C8C1DA059C}" type="presOf" srcId="{CFE872BA-FB27-4274-86A5-32B027F73F52}" destId="{81677EDF-062F-4F8B-927B-8F6D03394298}" srcOrd="0" destOrd="0" presId="urn:microsoft.com/office/officeart/2005/8/layout/vList2"/>
    <dgm:cxn modelId="{E00DB527-EBBE-475A-90A5-A0552DF03ECC}" type="presParOf" srcId="{1F21BE8D-8D13-4641-9DC0-813664919F40}" destId="{81677EDF-062F-4F8B-927B-8F6D03394298}" srcOrd="0" destOrd="0" presId="urn:microsoft.com/office/officeart/2005/8/layout/vList2"/>
    <dgm:cxn modelId="{11097535-DB25-4622-A6D9-D84151DA2FED}" type="presParOf" srcId="{1F21BE8D-8D13-4641-9DC0-813664919F40}" destId="{B86054BF-CC53-4462-91FE-75B77115D080}" srcOrd="1" destOrd="0" presId="urn:microsoft.com/office/officeart/2005/8/layout/vList2"/>
    <dgm:cxn modelId="{A5D3BD5B-C588-4D83-9947-86E05E4FBFF1}" type="presParOf" srcId="{1F21BE8D-8D13-4641-9DC0-813664919F40}" destId="{7669DC44-E7CA-4DD9-ADD8-784990C3E0E8}" srcOrd="2" destOrd="0" presId="urn:microsoft.com/office/officeart/2005/8/layout/vList2"/>
    <dgm:cxn modelId="{B10A3CD4-08F3-40C8-AFC5-84244EFFCA00}" type="presParOf" srcId="{1F21BE8D-8D13-4641-9DC0-813664919F40}" destId="{550B566A-0595-4B27-80A8-4F1EE79AD092}" srcOrd="3" destOrd="0" presId="urn:microsoft.com/office/officeart/2005/8/layout/vList2"/>
    <dgm:cxn modelId="{1F936978-7F29-439E-9D6B-385439802CB8}" type="presParOf" srcId="{1F21BE8D-8D13-4641-9DC0-813664919F40}" destId="{3EC0074A-2044-4BDB-A740-D852AB81E5EA}" srcOrd="4" destOrd="0" presId="urn:microsoft.com/office/officeart/2005/8/layout/vList2"/>
    <dgm:cxn modelId="{763B3008-C68E-4DFE-BE1B-4229E4F7ED32}" type="presParOf" srcId="{1F21BE8D-8D13-4641-9DC0-813664919F40}" destId="{8D20BF1E-5787-4F51-82B3-7F18A3AD8ADD}" srcOrd="5" destOrd="0" presId="urn:microsoft.com/office/officeart/2005/8/layout/vList2"/>
    <dgm:cxn modelId="{A74DEF42-86AE-4E0A-8F86-A880F6AB7EFA}" type="presParOf" srcId="{1F21BE8D-8D13-4641-9DC0-813664919F40}" destId="{BFA06F93-B1A7-4FA8-A564-99359E664E68}" srcOrd="6" destOrd="0" presId="urn:microsoft.com/office/officeart/2005/8/layout/vList2"/>
    <dgm:cxn modelId="{59C3DF20-0E53-47DD-9326-FAE513434919}" type="presParOf" srcId="{1F21BE8D-8D13-4641-9DC0-813664919F40}" destId="{C8E6D4FE-74DC-44A2-A2CD-D6B76467563B}" srcOrd="7" destOrd="0" presId="urn:microsoft.com/office/officeart/2005/8/layout/vList2"/>
    <dgm:cxn modelId="{2C050128-C9FC-4185-89FD-2D1501D2336A}" type="presParOf" srcId="{1F21BE8D-8D13-4641-9DC0-813664919F40}" destId="{F900E9BB-A248-437B-A998-733EDA3AD1D1}" srcOrd="8" destOrd="0" presId="urn:microsoft.com/office/officeart/2005/8/layout/vList2"/>
  </dgm:cxnLst>
  <dgm:bg/>
  <dgm:whole/>
</dgm:dataModel>
</file>

<file path=ppt/diagrams/data8.xml><?xml version="1.0" encoding="utf-8"?>
<dgm:dataModel xmlns:dgm="http://schemas.openxmlformats.org/drawingml/2006/diagram" xmlns:a="http://schemas.openxmlformats.org/drawingml/2006/main">
  <dgm:ptLst>
    <dgm:pt modelId="{45C93229-A7D6-452E-8AE4-38CBDBBCFF88}" type="doc">
      <dgm:prSet loTypeId="urn:microsoft.com/office/officeart/2005/8/layout/default" loCatId="list" qsTypeId="urn:microsoft.com/office/officeart/2005/8/quickstyle/3d1" qsCatId="3D" csTypeId="urn:microsoft.com/office/officeart/2005/8/colors/colorful2" csCatId="colorful"/>
      <dgm:spPr/>
      <dgm:t>
        <a:bodyPr/>
        <a:lstStyle/>
        <a:p>
          <a:endParaRPr lang="en-GB"/>
        </a:p>
      </dgm:t>
    </dgm:pt>
    <dgm:pt modelId="{AE95F0C2-6600-4C21-B22F-6C7AC2F0211F}">
      <dgm:prSet/>
      <dgm:spPr/>
      <dgm:t>
        <a:bodyPr/>
        <a:lstStyle/>
        <a:p>
          <a:pPr rtl="0"/>
          <a:r>
            <a:rPr lang="en-US" dirty="0" smtClean="0"/>
            <a:t>Hypertension</a:t>
          </a:r>
          <a:endParaRPr lang="ar-LB" dirty="0"/>
        </a:p>
      </dgm:t>
    </dgm:pt>
    <dgm:pt modelId="{C8E88A16-3A2A-4479-928F-70D0474FFE1E}" type="parTrans" cxnId="{9270B2FB-42DD-42D2-B313-031EF525205E}">
      <dgm:prSet/>
      <dgm:spPr/>
      <dgm:t>
        <a:bodyPr/>
        <a:lstStyle/>
        <a:p>
          <a:endParaRPr lang="en-GB"/>
        </a:p>
      </dgm:t>
    </dgm:pt>
    <dgm:pt modelId="{16F6C088-9E27-40D5-A0D4-08235D54A4CC}" type="sibTrans" cxnId="{9270B2FB-42DD-42D2-B313-031EF525205E}">
      <dgm:prSet/>
      <dgm:spPr/>
      <dgm:t>
        <a:bodyPr/>
        <a:lstStyle/>
        <a:p>
          <a:endParaRPr lang="en-GB"/>
        </a:p>
      </dgm:t>
    </dgm:pt>
    <dgm:pt modelId="{6767E861-670F-40D7-9A4B-B4C78C31E3A5}">
      <dgm:prSet/>
      <dgm:spPr/>
      <dgm:t>
        <a:bodyPr/>
        <a:lstStyle/>
        <a:p>
          <a:pPr rtl="0"/>
          <a:r>
            <a:rPr lang="en-US" dirty="0" smtClean="0"/>
            <a:t>Hyperglycemia</a:t>
          </a:r>
          <a:endParaRPr lang="ar-LB" dirty="0"/>
        </a:p>
      </dgm:t>
    </dgm:pt>
    <dgm:pt modelId="{D4D707FA-CF2A-476C-9353-2A85D2BB956E}" type="parTrans" cxnId="{1DA7E923-C196-4B09-9B1F-802CC9E2AB54}">
      <dgm:prSet/>
      <dgm:spPr/>
      <dgm:t>
        <a:bodyPr/>
        <a:lstStyle/>
        <a:p>
          <a:endParaRPr lang="en-GB"/>
        </a:p>
      </dgm:t>
    </dgm:pt>
    <dgm:pt modelId="{5126DE59-67DF-40A1-8E49-BE73F37BFAA5}" type="sibTrans" cxnId="{1DA7E923-C196-4B09-9B1F-802CC9E2AB54}">
      <dgm:prSet/>
      <dgm:spPr/>
      <dgm:t>
        <a:bodyPr/>
        <a:lstStyle/>
        <a:p>
          <a:endParaRPr lang="en-GB"/>
        </a:p>
      </dgm:t>
    </dgm:pt>
    <dgm:pt modelId="{D1BD4203-01A7-4235-B667-27BC4AE7B22A}">
      <dgm:prSet/>
      <dgm:spPr/>
      <dgm:t>
        <a:bodyPr/>
        <a:lstStyle/>
        <a:p>
          <a:pPr rtl="0"/>
          <a:r>
            <a:rPr lang="en-US" dirty="0" smtClean="0"/>
            <a:t>Cataract</a:t>
          </a:r>
          <a:endParaRPr lang="ar-LB" dirty="0"/>
        </a:p>
      </dgm:t>
    </dgm:pt>
    <dgm:pt modelId="{1FC77D5A-4CE3-42D1-A902-7E7A2961B853}" type="parTrans" cxnId="{9DBB071E-AF85-4673-8BD7-6537C19D172B}">
      <dgm:prSet/>
      <dgm:spPr/>
      <dgm:t>
        <a:bodyPr/>
        <a:lstStyle/>
        <a:p>
          <a:endParaRPr lang="en-GB"/>
        </a:p>
      </dgm:t>
    </dgm:pt>
    <dgm:pt modelId="{8C5FD2B0-866D-43A7-8D42-7E04C3E8249E}" type="sibTrans" cxnId="{9DBB071E-AF85-4673-8BD7-6537C19D172B}">
      <dgm:prSet/>
      <dgm:spPr/>
      <dgm:t>
        <a:bodyPr/>
        <a:lstStyle/>
        <a:p>
          <a:endParaRPr lang="en-GB"/>
        </a:p>
      </dgm:t>
    </dgm:pt>
    <dgm:pt modelId="{14B8F970-4CA2-4E6E-A4AB-C2019F5FBEDB}">
      <dgm:prSet/>
      <dgm:spPr/>
      <dgm:t>
        <a:bodyPr/>
        <a:lstStyle/>
        <a:p>
          <a:pPr rtl="0"/>
          <a:r>
            <a:rPr lang="en-US" dirty="0" smtClean="0"/>
            <a:t>Adrenal suppression</a:t>
          </a:r>
          <a:endParaRPr lang="ar-LB" dirty="0"/>
        </a:p>
      </dgm:t>
    </dgm:pt>
    <dgm:pt modelId="{827F6B9B-EC1A-4B79-BD6F-BA78D42EDAE2}" type="parTrans" cxnId="{BF6545B3-3B45-4E85-B998-716BF285B965}">
      <dgm:prSet/>
      <dgm:spPr/>
      <dgm:t>
        <a:bodyPr/>
        <a:lstStyle/>
        <a:p>
          <a:endParaRPr lang="en-GB"/>
        </a:p>
      </dgm:t>
    </dgm:pt>
    <dgm:pt modelId="{886FF741-3DF4-439E-A723-80095921AAEB}" type="sibTrans" cxnId="{BF6545B3-3B45-4E85-B998-716BF285B965}">
      <dgm:prSet/>
      <dgm:spPr/>
      <dgm:t>
        <a:bodyPr/>
        <a:lstStyle/>
        <a:p>
          <a:endParaRPr lang="en-GB"/>
        </a:p>
      </dgm:t>
    </dgm:pt>
    <dgm:pt modelId="{DBCBFD55-D658-49BA-B40C-7931387FEAFB}">
      <dgm:prSet/>
      <dgm:spPr/>
      <dgm:t>
        <a:bodyPr/>
        <a:lstStyle/>
        <a:p>
          <a:pPr rtl="0"/>
          <a:r>
            <a:rPr lang="en-US" dirty="0" smtClean="0"/>
            <a:t>Osteoporosis</a:t>
          </a:r>
          <a:endParaRPr lang="ar-LB" dirty="0"/>
        </a:p>
      </dgm:t>
    </dgm:pt>
    <dgm:pt modelId="{6EE42EB7-8ECF-45DF-B71F-0A31DC0DDA77}" type="parTrans" cxnId="{F108C35D-7FC0-4617-B899-EC36893E2092}">
      <dgm:prSet/>
      <dgm:spPr/>
      <dgm:t>
        <a:bodyPr/>
        <a:lstStyle/>
        <a:p>
          <a:endParaRPr lang="en-GB"/>
        </a:p>
      </dgm:t>
    </dgm:pt>
    <dgm:pt modelId="{E4AA8F77-0488-4E6F-80B2-30AA2CB0551E}" type="sibTrans" cxnId="{F108C35D-7FC0-4617-B899-EC36893E2092}">
      <dgm:prSet/>
      <dgm:spPr/>
      <dgm:t>
        <a:bodyPr/>
        <a:lstStyle/>
        <a:p>
          <a:endParaRPr lang="en-GB"/>
        </a:p>
      </dgm:t>
    </dgm:pt>
    <dgm:pt modelId="{1E0791C1-CE75-40BF-B53A-4E85AD97E23F}">
      <dgm:prSet/>
      <dgm:spPr/>
      <dgm:t>
        <a:bodyPr/>
        <a:lstStyle/>
        <a:p>
          <a:pPr rtl="0"/>
          <a:r>
            <a:rPr lang="en-US" dirty="0" err="1" smtClean="0"/>
            <a:t>Osteonecrosis</a:t>
          </a:r>
          <a:endParaRPr lang="en-US" dirty="0"/>
        </a:p>
      </dgm:t>
    </dgm:pt>
    <dgm:pt modelId="{E08C2E33-EF4B-42DE-BCBF-3F3D8D6112B8}" type="parTrans" cxnId="{68BECA88-6539-42A7-A412-7A7EB8C21423}">
      <dgm:prSet/>
      <dgm:spPr/>
      <dgm:t>
        <a:bodyPr/>
        <a:lstStyle/>
        <a:p>
          <a:endParaRPr lang="en-GB"/>
        </a:p>
      </dgm:t>
    </dgm:pt>
    <dgm:pt modelId="{7EAFC577-DFBE-4B34-B52E-2514B06CCB4E}" type="sibTrans" cxnId="{68BECA88-6539-42A7-A412-7A7EB8C21423}">
      <dgm:prSet/>
      <dgm:spPr/>
      <dgm:t>
        <a:bodyPr/>
        <a:lstStyle/>
        <a:p>
          <a:endParaRPr lang="en-GB"/>
        </a:p>
      </dgm:t>
    </dgm:pt>
    <dgm:pt modelId="{8AF337B3-1351-4F17-940D-7BD21DAA1CA0}">
      <dgm:prSet/>
      <dgm:spPr/>
      <dgm:t>
        <a:bodyPr/>
        <a:lstStyle/>
        <a:p>
          <a:pPr rtl="0"/>
          <a:r>
            <a:rPr lang="en-US" dirty="0" smtClean="0"/>
            <a:t>Neuropsychiatric effects</a:t>
          </a:r>
          <a:endParaRPr lang="en-GB" dirty="0"/>
        </a:p>
      </dgm:t>
    </dgm:pt>
    <dgm:pt modelId="{D16C89C3-16FE-46EB-8327-05965BF20ECC}" type="parTrans" cxnId="{0155165B-3884-4121-A965-256B075A5A32}">
      <dgm:prSet/>
      <dgm:spPr/>
      <dgm:t>
        <a:bodyPr/>
        <a:lstStyle/>
        <a:p>
          <a:endParaRPr lang="en-GB"/>
        </a:p>
      </dgm:t>
    </dgm:pt>
    <dgm:pt modelId="{78EE3211-DD93-4DF1-BE7F-62290A97E5EB}" type="sibTrans" cxnId="{0155165B-3884-4121-A965-256B075A5A32}">
      <dgm:prSet/>
      <dgm:spPr/>
      <dgm:t>
        <a:bodyPr/>
        <a:lstStyle/>
        <a:p>
          <a:endParaRPr lang="en-GB"/>
        </a:p>
      </dgm:t>
    </dgm:pt>
    <dgm:pt modelId="{59489B7A-EB08-4983-B783-54575DD2345D}" type="pres">
      <dgm:prSet presAssocID="{45C93229-A7D6-452E-8AE4-38CBDBBCFF88}" presName="diagram" presStyleCnt="0">
        <dgm:presLayoutVars>
          <dgm:dir/>
          <dgm:resizeHandles val="exact"/>
        </dgm:presLayoutVars>
      </dgm:prSet>
      <dgm:spPr/>
      <dgm:t>
        <a:bodyPr/>
        <a:lstStyle/>
        <a:p>
          <a:endParaRPr lang="en-GB"/>
        </a:p>
      </dgm:t>
    </dgm:pt>
    <dgm:pt modelId="{34A95D5D-586D-436E-BED6-893851E54EDA}" type="pres">
      <dgm:prSet presAssocID="{AE95F0C2-6600-4C21-B22F-6C7AC2F0211F}" presName="node" presStyleLbl="node1" presStyleIdx="0" presStyleCnt="7">
        <dgm:presLayoutVars>
          <dgm:bulletEnabled val="1"/>
        </dgm:presLayoutVars>
      </dgm:prSet>
      <dgm:spPr/>
      <dgm:t>
        <a:bodyPr/>
        <a:lstStyle/>
        <a:p>
          <a:endParaRPr lang="en-GB"/>
        </a:p>
      </dgm:t>
    </dgm:pt>
    <dgm:pt modelId="{1EAA8D94-F6E8-4091-AA19-4C7AE98F23C0}" type="pres">
      <dgm:prSet presAssocID="{16F6C088-9E27-40D5-A0D4-08235D54A4CC}" presName="sibTrans" presStyleCnt="0"/>
      <dgm:spPr/>
    </dgm:pt>
    <dgm:pt modelId="{6ECDD3B0-2A3B-4A7B-9DAC-174F750596CD}" type="pres">
      <dgm:prSet presAssocID="{6767E861-670F-40D7-9A4B-B4C78C31E3A5}" presName="node" presStyleLbl="node1" presStyleIdx="1" presStyleCnt="7">
        <dgm:presLayoutVars>
          <dgm:bulletEnabled val="1"/>
        </dgm:presLayoutVars>
      </dgm:prSet>
      <dgm:spPr/>
      <dgm:t>
        <a:bodyPr/>
        <a:lstStyle/>
        <a:p>
          <a:endParaRPr lang="en-GB"/>
        </a:p>
      </dgm:t>
    </dgm:pt>
    <dgm:pt modelId="{E653EC2F-51CD-4A99-B418-5FC33EAF6D64}" type="pres">
      <dgm:prSet presAssocID="{5126DE59-67DF-40A1-8E49-BE73F37BFAA5}" presName="sibTrans" presStyleCnt="0"/>
      <dgm:spPr/>
    </dgm:pt>
    <dgm:pt modelId="{6055E063-E9A0-4EFE-984E-4E86D0C9D6FB}" type="pres">
      <dgm:prSet presAssocID="{D1BD4203-01A7-4235-B667-27BC4AE7B22A}" presName="node" presStyleLbl="node1" presStyleIdx="2" presStyleCnt="7">
        <dgm:presLayoutVars>
          <dgm:bulletEnabled val="1"/>
        </dgm:presLayoutVars>
      </dgm:prSet>
      <dgm:spPr/>
      <dgm:t>
        <a:bodyPr/>
        <a:lstStyle/>
        <a:p>
          <a:endParaRPr lang="en-GB"/>
        </a:p>
      </dgm:t>
    </dgm:pt>
    <dgm:pt modelId="{8B3E7983-B9BF-4AD3-863F-3EB93F0CB243}" type="pres">
      <dgm:prSet presAssocID="{8C5FD2B0-866D-43A7-8D42-7E04C3E8249E}" presName="sibTrans" presStyleCnt="0"/>
      <dgm:spPr/>
    </dgm:pt>
    <dgm:pt modelId="{F5432AC9-C98B-4D8F-BADD-FACEFBEF4950}" type="pres">
      <dgm:prSet presAssocID="{14B8F970-4CA2-4E6E-A4AB-C2019F5FBEDB}" presName="node" presStyleLbl="node1" presStyleIdx="3" presStyleCnt="7">
        <dgm:presLayoutVars>
          <dgm:bulletEnabled val="1"/>
        </dgm:presLayoutVars>
      </dgm:prSet>
      <dgm:spPr/>
      <dgm:t>
        <a:bodyPr/>
        <a:lstStyle/>
        <a:p>
          <a:endParaRPr lang="en-GB"/>
        </a:p>
      </dgm:t>
    </dgm:pt>
    <dgm:pt modelId="{562A61D5-23DC-4E91-8072-CA55F6535F45}" type="pres">
      <dgm:prSet presAssocID="{886FF741-3DF4-439E-A723-80095921AAEB}" presName="sibTrans" presStyleCnt="0"/>
      <dgm:spPr/>
    </dgm:pt>
    <dgm:pt modelId="{226DF8A4-741A-4D6E-B140-4FA8BA53C3E2}" type="pres">
      <dgm:prSet presAssocID="{DBCBFD55-D658-49BA-B40C-7931387FEAFB}" presName="node" presStyleLbl="node1" presStyleIdx="4" presStyleCnt="7">
        <dgm:presLayoutVars>
          <dgm:bulletEnabled val="1"/>
        </dgm:presLayoutVars>
      </dgm:prSet>
      <dgm:spPr/>
      <dgm:t>
        <a:bodyPr/>
        <a:lstStyle/>
        <a:p>
          <a:endParaRPr lang="en-GB"/>
        </a:p>
      </dgm:t>
    </dgm:pt>
    <dgm:pt modelId="{D35BD82D-5375-4B3F-BF9F-6F30DC23CBCD}" type="pres">
      <dgm:prSet presAssocID="{E4AA8F77-0488-4E6F-80B2-30AA2CB0551E}" presName="sibTrans" presStyleCnt="0"/>
      <dgm:spPr/>
    </dgm:pt>
    <dgm:pt modelId="{1BAA071B-0677-436C-BE8C-F41A4BA07014}" type="pres">
      <dgm:prSet presAssocID="{1E0791C1-CE75-40BF-B53A-4E85AD97E23F}" presName="node" presStyleLbl="node1" presStyleIdx="5" presStyleCnt="7">
        <dgm:presLayoutVars>
          <dgm:bulletEnabled val="1"/>
        </dgm:presLayoutVars>
      </dgm:prSet>
      <dgm:spPr/>
      <dgm:t>
        <a:bodyPr/>
        <a:lstStyle/>
        <a:p>
          <a:endParaRPr lang="en-GB"/>
        </a:p>
      </dgm:t>
    </dgm:pt>
    <dgm:pt modelId="{A41CA48F-84BE-4220-A7AC-29C0467B1869}" type="pres">
      <dgm:prSet presAssocID="{7EAFC577-DFBE-4B34-B52E-2514B06CCB4E}" presName="sibTrans" presStyleCnt="0"/>
      <dgm:spPr/>
    </dgm:pt>
    <dgm:pt modelId="{4622F98A-C27C-4946-8D07-B503E4AA0B8A}" type="pres">
      <dgm:prSet presAssocID="{8AF337B3-1351-4F17-940D-7BD21DAA1CA0}" presName="node" presStyleLbl="node1" presStyleIdx="6" presStyleCnt="7">
        <dgm:presLayoutVars>
          <dgm:bulletEnabled val="1"/>
        </dgm:presLayoutVars>
      </dgm:prSet>
      <dgm:spPr/>
      <dgm:t>
        <a:bodyPr/>
        <a:lstStyle/>
        <a:p>
          <a:endParaRPr lang="en-GB"/>
        </a:p>
      </dgm:t>
    </dgm:pt>
  </dgm:ptLst>
  <dgm:cxnLst>
    <dgm:cxn modelId="{BF6545B3-3B45-4E85-B998-716BF285B965}" srcId="{45C93229-A7D6-452E-8AE4-38CBDBBCFF88}" destId="{14B8F970-4CA2-4E6E-A4AB-C2019F5FBEDB}" srcOrd="3" destOrd="0" parTransId="{827F6B9B-EC1A-4B79-BD6F-BA78D42EDAE2}" sibTransId="{886FF741-3DF4-439E-A723-80095921AAEB}"/>
    <dgm:cxn modelId="{D225E957-42C5-48CA-8A5E-C5E3CBB2AC3B}" type="presOf" srcId="{D1BD4203-01A7-4235-B667-27BC4AE7B22A}" destId="{6055E063-E9A0-4EFE-984E-4E86D0C9D6FB}" srcOrd="0" destOrd="0" presId="urn:microsoft.com/office/officeart/2005/8/layout/default"/>
    <dgm:cxn modelId="{2363D9AB-88CB-4CA9-A0D6-FC3D89BB6B59}" type="presOf" srcId="{AE95F0C2-6600-4C21-B22F-6C7AC2F0211F}" destId="{34A95D5D-586D-436E-BED6-893851E54EDA}" srcOrd="0" destOrd="0" presId="urn:microsoft.com/office/officeart/2005/8/layout/default"/>
    <dgm:cxn modelId="{8FDB2468-AF4A-4C05-90EC-7B24E2DF4F4E}" type="presOf" srcId="{6767E861-670F-40D7-9A4B-B4C78C31E3A5}" destId="{6ECDD3B0-2A3B-4A7B-9DAC-174F750596CD}" srcOrd="0" destOrd="0" presId="urn:microsoft.com/office/officeart/2005/8/layout/default"/>
    <dgm:cxn modelId="{0155165B-3884-4121-A965-256B075A5A32}" srcId="{45C93229-A7D6-452E-8AE4-38CBDBBCFF88}" destId="{8AF337B3-1351-4F17-940D-7BD21DAA1CA0}" srcOrd="6" destOrd="0" parTransId="{D16C89C3-16FE-46EB-8327-05965BF20ECC}" sibTransId="{78EE3211-DD93-4DF1-BE7F-62290A97E5EB}"/>
    <dgm:cxn modelId="{1DA7E923-C196-4B09-9B1F-802CC9E2AB54}" srcId="{45C93229-A7D6-452E-8AE4-38CBDBBCFF88}" destId="{6767E861-670F-40D7-9A4B-B4C78C31E3A5}" srcOrd="1" destOrd="0" parTransId="{D4D707FA-CF2A-476C-9353-2A85D2BB956E}" sibTransId="{5126DE59-67DF-40A1-8E49-BE73F37BFAA5}"/>
    <dgm:cxn modelId="{F108C35D-7FC0-4617-B899-EC36893E2092}" srcId="{45C93229-A7D6-452E-8AE4-38CBDBBCFF88}" destId="{DBCBFD55-D658-49BA-B40C-7931387FEAFB}" srcOrd="4" destOrd="0" parTransId="{6EE42EB7-8ECF-45DF-B71F-0A31DC0DDA77}" sibTransId="{E4AA8F77-0488-4E6F-80B2-30AA2CB0551E}"/>
    <dgm:cxn modelId="{55978F55-4D78-44DC-A558-08EE06D6C10C}" type="presOf" srcId="{DBCBFD55-D658-49BA-B40C-7931387FEAFB}" destId="{226DF8A4-741A-4D6E-B140-4FA8BA53C3E2}" srcOrd="0" destOrd="0" presId="urn:microsoft.com/office/officeart/2005/8/layout/default"/>
    <dgm:cxn modelId="{EBC2003F-ACB3-4448-A6BA-1225E75D87E2}" type="presOf" srcId="{8AF337B3-1351-4F17-940D-7BD21DAA1CA0}" destId="{4622F98A-C27C-4946-8D07-B503E4AA0B8A}" srcOrd="0" destOrd="0" presId="urn:microsoft.com/office/officeart/2005/8/layout/default"/>
    <dgm:cxn modelId="{68BECA88-6539-42A7-A412-7A7EB8C21423}" srcId="{45C93229-A7D6-452E-8AE4-38CBDBBCFF88}" destId="{1E0791C1-CE75-40BF-B53A-4E85AD97E23F}" srcOrd="5" destOrd="0" parTransId="{E08C2E33-EF4B-42DE-BCBF-3F3D8D6112B8}" sibTransId="{7EAFC577-DFBE-4B34-B52E-2514B06CCB4E}"/>
    <dgm:cxn modelId="{05FF00EA-E161-44DF-8121-505BEC21B038}" type="presOf" srcId="{45C93229-A7D6-452E-8AE4-38CBDBBCFF88}" destId="{59489B7A-EB08-4983-B783-54575DD2345D}" srcOrd="0" destOrd="0" presId="urn:microsoft.com/office/officeart/2005/8/layout/default"/>
    <dgm:cxn modelId="{9270B2FB-42DD-42D2-B313-031EF525205E}" srcId="{45C93229-A7D6-452E-8AE4-38CBDBBCFF88}" destId="{AE95F0C2-6600-4C21-B22F-6C7AC2F0211F}" srcOrd="0" destOrd="0" parTransId="{C8E88A16-3A2A-4479-928F-70D0474FFE1E}" sibTransId="{16F6C088-9E27-40D5-A0D4-08235D54A4CC}"/>
    <dgm:cxn modelId="{24138EEA-B76C-44D1-8085-0FD576F65703}" type="presOf" srcId="{14B8F970-4CA2-4E6E-A4AB-C2019F5FBEDB}" destId="{F5432AC9-C98B-4D8F-BADD-FACEFBEF4950}" srcOrd="0" destOrd="0" presId="urn:microsoft.com/office/officeart/2005/8/layout/default"/>
    <dgm:cxn modelId="{D2F045E8-137D-4AD3-8CDE-C7D34411849A}" type="presOf" srcId="{1E0791C1-CE75-40BF-B53A-4E85AD97E23F}" destId="{1BAA071B-0677-436C-BE8C-F41A4BA07014}" srcOrd="0" destOrd="0" presId="urn:microsoft.com/office/officeart/2005/8/layout/default"/>
    <dgm:cxn modelId="{9DBB071E-AF85-4673-8BD7-6537C19D172B}" srcId="{45C93229-A7D6-452E-8AE4-38CBDBBCFF88}" destId="{D1BD4203-01A7-4235-B667-27BC4AE7B22A}" srcOrd="2" destOrd="0" parTransId="{1FC77D5A-4CE3-42D1-A902-7E7A2961B853}" sibTransId="{8C5FD2B0-866D-43A7-8D42-7E04C3E8249E}"/>
    <dgm:cxn modelId="{46978A30-CACD-4A21-9EC6-F41213EC8B0B}" type="presParOf" srcId="{59489B7A-EB08-4983-B783-54575DD2345D}" destId="{34A95D5D-586D-436E-BED6-893851E54EDA}" srcOrd="0" destOrd="0" presId="urn:microsoft.com/office/officeart/2005/8/layout/default"/>
    <dgm:cxn modelId="{630CF705-1803-4082-B480-94FF28FB7BC0}" type="presParOf" srcId="{59489B7A-EB08-4983-B783-54575DD2345D}" destId="{1EAA8D94-F6E8-4091-AA19-4C7AE98F23C0}" srcOrd="1" destOrd="0" presId="urn:microsoft.com/office/officeart/2005/8/layout/default"/>
    <dgm:cxn modelId="{26E0BCD1-75E7-4816-94D7-215F33F7F449}" type="presParOf" srcId="{59489B7A-EB08-4983-B783-54575DD2345D}" destId="{6ECDD3B0-2A3B-4A7B-9DAC-174F750596CD}" srcOrd="2" destOrd="0" presId="urn:microsoft.com/office/officeart/2005/8/layout/default"/>
    <dgm:cxn modelId="{164C906F-03AC-41B5-B924-D8134AA93C11}" type="presParOf" srcId="{59489B7A-EB08-4983-B783-54575DD2345D}" destId="{E653EC2F-51CD-4A99-B418-5FC33EAF6D64}" srcOrd="3" destOrd="0" presId="urn:microsoft.com/office/officeart/2005/8/layout/default"/>
    <dgm:cxn modelId="{D7C6044F-A8A4-4725-8B89-5E400BA9B988}" type="presParOf" srcId="{59489B7A-EB08-4983-B783-54575DD2345D}" destId="{6055E063-E9A0-4EFE-984E-4E86D0C9D6FB}" srcOrd="4" destOrd="0" presId="urn:microsoft.com/office/officeart/2005/8/layout/default"/>
    <dgm:cxn modelId="{B38CD376-16E4-44DB-B5C9-CC576BCB7761}" type="presParOf" srcId="{59489B7A-EB08-4983-B783-54575DD2345D}" destId="{8B3E7983-B9BF-4AD3-863F-3EB93F0CB243}" srcOrd="5" destOrd="0" presId="urn:microsoft.com/office/officeart/2005/8/layout/default"/>
    <dgm:cxn modelId="{C6DC309E-AE86-40A6-B360-25C6D9A57927}" type="presParOf" srcId="{59489B7A-EB08-4983-B783-54575DD2345D}" destId="{F5432AC9-C98B-4D8F-BADD-FACEFBEF4950}" srcOrd="6" destOrd="0" presId="urn:microsoft.com/office/officeart/2005/8/layout/default"/>
    <dgm:cxn modelId="{1DF8AD3D-38D8-4D95-BB74-F903C6A12EAC}" type="presParOf" srcId="{59489B7A-EB08-4983-B783-54575DD2345D}" destId="{562A61D5-23DC-4E91-8072-CA55F6535F45}" srcOrd="7" destOrd="0" presId="urn:microsoft.com/office/officeart/2005/8/layout/default"/>
    <dgm:cxn modelId="{6DF82343-C2E9-4E1D-8A42-ACA38AA64E32}" type="presParOf" srcId="{59489B7A-EB08-4983-B783-54575DD2345D}" destId="{226DF8A4-741A-4D6E-B140-4FA8BA53C3E2}" srcOrd="8" destOrd="0" presId="urn:microsoft.com/office/officeart/2005/8/layout/default"/>
    <dgm:cxn modelId="{34796B88-0BE2-4701-97D2-ECED6658E0CA}" type="presParOf" srcId="{59489B7A-EB08-4983-B783-54575DD2345D}" destId="{D35BD82D-5375-4B3F-BF9F-6F30DC23CBCD}" srcOrd="9" destOrd="0" presId="urn:microsoft.com/office/officeart/2005/8/layout/default"/>
    <dgm:cxn modelId="{04F12203-9448-4CC4-A69E-C49ADA5FD148}" type="presParOf" srcId="{59489B7A-EB08-4983-B783-54575DD2345D}" destId="{1BAA071B-0677-436C-BE8C-F41A4BA07014}" srcOrd="10" destOrd="0" presId="urn:microsoft.com/office/officeart/2005/8/layout/default"/>
    <dgm:cxn modelId="{860C30A8-69C7-4322-B6FA-F5086FEE0A17}" type="presParOf" srcId="{59489B7A-EB08-4983-B783-54575DD2345D}" destId="{A41CA48F-84BE-4220-A7AC-29C0467B1869}" srcOrd="11" destOrd="0" presId="urn:microsoft.com/office/officeart/2005/8/layout/default"/>
    <dgm:cxn modelId="{0CB274D1-3D86-4C54-93E7-063C15642BCA}" type="presParOf" srcId="{59489B7A-EB08-4983-B783-54575DD2345D}" destId="{4622F98A-C27C-4946-8D07-B503E4AA0B8A}" srcOrd="12" destOrd="0" presId="urn:microsoft.com/office/officeart/2005/8/layout/default"/>
  </dgm:cxnLst>
  <dgm:bg/>
  <dgm:whole/>
</dgm:dataModel>
</file>

<file path=ppt/diagrams/data9.xml><?xml version="1.0" encoding="utf-8"?>
<dgm:dataModel xmlns:dgm="http://schemas.openxmlformats.org/drawingml/2006/diagram" xmlns:a="http://schemas.openxmlformats.org/drawingml/2006/main">
  <dgm:ptLst>
    <dgm:pt modelId="{7D503E21-8E89-4CA1-9612-5753BBE92868}" type="doc">
      <dgm:prSet loTypeId="urn:microsoft.com/office/officeart/2005/8/layout/vList2" loCatId="list" qsTypeId="urn:microsoft.com/office/officeart/2005/8/quickstyle/3d1" qsCatId="3D" csTypeId="urn:microsoft.com/office/officeart/2005/8/colors/colorful2" csCatId="colorful"/>
      <dgm:spPr/>
      <dgm:t>
        <a:bodyPr/>
        <a:lstStyle/>
        <a:p>
          <a:endParaRPr lang="en-GB"/>
        </a:p>
      </dgm:t>
    </dgm:pt>
    <dgm:pt modelId="{AAE50BC0-7CFB-43C2-BC0F-BEC2AD01AA27}">
      <dgm:prSet/>
      <dgm:spPr/>
      <dgm:t>
        <a:bodyPr/>
        <a:lstStyle/>
        <a:p>
          <a:pPr rtl="0"/>
          <a:r>
            <a:rPr lang="en-US" dirty="0" smtClean="0"/>
            <a:t>AZA and 6-MP are chemically related </a:t>
          </a:r>
          <a:r>
            <a:rPr lang="en-US" dirty="0" err="1" smtClean="0"/>
            <a:t>immunomodulators</a:t>
          </a:r>
          <a:r>
            <a:rPr lang="en-US" dirty="0" smtClean="0"/>
            <a:t>.</a:t>
          </a:r>
          <a:endParaRPr lang="ar-LB" dirty="0"/>
        </a:p>
      </dgm:t>
    </dgm:pt>
    <dgm:pt modelId="{7CA6BC18-2643-4B50-A97A-A2D5CCD6E04C}" type="parTrans" cxnId="{35FB59CC-5B57-4B1B-84A2-CAAA865E2765}">
      <dgm:prSet/>
      <dgm:spPr/>
      <dgm:t>
        <a:bodyPr/>
        <a:lstStyle/>
        <a:p>
          <a:endParaRPr lang="en-GB"/>
        </a:p>
      </dgm:t>
    </dgm:pt>
    <dgm:pt modelId="{77A185AA-58DB-4CBD-9C81-E8436DA23941}" type="sibTrans" cxnId="{35FB59CC-5B57-4B1B-84A2-CAAA865E2765}">
      <dgm:prSet/>
      <dgm:spPr/>
      <dgm:t>
        <a:bodyPr/>
        <a:lstStyle/>
        <a:p>
          <a:endParaRPr lang="en-GB"/>
        </a:p>
      </dgm:t>
    </dgm:pt>
    <dgm:pt modelId="{AEB64D47-BF87-4785-8613-5E8FD89C866E}">
      <dgm:prSet/>
      <dgm:spPr/>
      <dgm:t>
        <a:bodyPr/>
        <a:lstStyle/>
        <a:p>
          <a:pPr rtl="0"/>
          <a:r>
            <a:rPr lang="en-US" dirty="0" smtClean="0"/>
            <a:t>AZA is </a:t>
          </a:r>
          <a:r>
            <a:rPr lang="en-US" dirty="0" err="1" smtClean="0"/>
            <a:t>nonenzymatically</a:t>
          </a:r>
          <a:r>
            <a:rPr lang="en-US" dirty="0" smtClean="0"/>
            <a:t> converted to 6-MP. </a:t>
          </a:r>
          <a:endParaRPr lang="ar-LB" dirty="0"/>
        </a:p>
      </dgm:t>
    </dgm:pt>
    <dgm:pt modelId="{A6F53031-3093-41DF-9CBF-B0CD9D185C1A}" type="parTrans" cxnId="{1FB40EC4-FD3D-49C5-842E-BFB1EEF97160}">
      <dgm:prSet/>
      <dgm:spPr/>
      <dgm:t>
        <a:bodyPr/>
        <a:lstStyle/>
        <a:p>
          <a:endParaRPr lang="en-GB"/>
        </a:p>
      </dgm:t>
    </dgm:pt>
    <dgm:pt modelId="{1D5BF298-247C-4812-A238-E08255C74879}" type="sibTrans" cxnId="{1FB40EC4-FD3D-49C5-842E-BFB1EEF97160}">
      <dgm:prSet/>
      <dgm:spPr/>
      <dgm:t>
        <a:bodyPr/>
        <a:lstStyle/>
        <a:p>
          <a:endParaRPr lang="en-GB"/>
        </a:p>
      </dgm:t>
    </dgm:pt>
    <dgm:pt modelId="{D894791E-8B55-433F-9969-14A70B60868C}">
      <dgm:prSet/>
      <dgm:spPr/>
      <dgm:t>
        <a:bodyPr/>
        <a:lstStyle/>
        <a:p>
          <a:pPr rtl="0"/>
          <a:r>
            <a:rPr lang="en-US" dirty="0" smtClean="0"/>
            <a:t>Their onset of full activity is slow and may take 3 months.</a:t>
          </a:r>
          <a:endParaRPr lang="ar-LB" dirty="0"/>
        </a:p>
      </dgm:t>
    </dgm:pt>
    <dgm:pt modelId="{2ECC5445-76A7-43AA-AEBB-354F0FE12E58}" type="parTrans" cxnId="{F7820F3F-5417-4161-9280-E19554944D87}">
      <dgm:prSet/>
      <dgm:spPr/>
      <dgm:t>
        <a:bodyPr/>
        <a:lstStyle/>
        <a:p>
          <a:endParaRPr lang="en-GB"/>
        </a:p>
      </dgm:t>
    </dgm:pt>
    <dgm:pt modelId="{E4C968AB-A1C6-4F53-AF28-A0DD0FDF492E}" type="sibTrans" cxnId="{F7820F3F-5417-4161-9280-E19554944D87}">
      <dgm:prSet/>
      <dgm:spPr/>
      <dgm:t>
        <a:bodyPr/>
        <a:lstStyle/>
        <a:p>
          <a:endParaRPr lang="en-GB"/>
        </a:p>
      </dgm:t>
    </dgm:pt>
    <dgm:pt modelId="{FD6FA41C-C6E3-434A-B1B3-4CBE699719D2}">
      <dgm:prSet/>
      <dgm:spPr/>
      <dgm:t>
        <a:bodyPr/>
        <a:lstStyle/>
        <a:p>
          <a:pPr rtl="0"/>
          <a:r>
            <a:rPr lang="en-US" dirty="0" smtClean="0"/>
            <a:t>6-MP and AZA are members of the </a:t>
          </a:r>
          <a:r>
            <a:rPr lang="en-US" dirty="0" err="1" smtClean="0"/>
            <a:t>thiopurine</a:t>
          </a:r>
          <a:r>
            <a:rPr lang="en-US" dirty="0" smtClean="0"/>
            <a:t> class of medications and are commonly used to treat patients with CD and UC who are corticosteroid dependent in an attempt to withdraw corticosteroids and maintain patients in remission off corticosteroids. </a:t>
          </a:r>
          <a:endParaRPr lang="ar-LB" dirty="0"/>
        </a:p>
      </dgm:t>
    </dgm:pt>
    <dgm:pt modelId="{4B49CE08-36FE-4ACB-9C5D-E37240845291}" type="parTrans" cxnId="{EAFC38FD-B8BA-4EC2-976A-F7291B4BBD0C}">
      <dgm:prSet/>
      <dgm:spPr/>
      <dgm:t>
        <a:bodyPr/>
        <a:lstStyle/>
        <a:p>
          <a:endParaRPr lang="en-GB"/>
        </a:p>
      </dgm:t>
    </dgm:pt>
    <dgm:pt modelId="{854B8600-A4EF-4217-9AF0-59C57F85D835}" type="sibTrans" cxnId="{EAFC38FD-B8BA-4EC2-976A-F7291B4BBD0C}">
      <dgm:prSet/>
      <dgm:spPr/>
      <dgm:t>
        <a:bodyPr/>
        <a:lstStyle/>
        <a:p>
          <a:endParaRPr lang="en-GB"/>
        </a:p>
      </dgm:t>
    </dgm:pt>
    <dgm:pt modelId="{E25A3300-0651-4082-A636-56E124E050CB}">
      <dgm:prSet/>
      <dgm:spPr/>
      <dgm:t>
        <a:bodyPr/>
        <a:lstStyle/>
        <a:p>
          <a:pPr rtl="0"/>
          <a:r>
            <a:rPr lang="en-US" dirty="0" smtClean="0"/>
            <a:t>AZA and 6-MP have also been shown in some studies to reduce clinical and endoscopic postoperative recurrence of CD.</a:t>
          </a:r>
          <a:endParaRPr lang="en-GB" dirty="0"/>
        </a:p>
      </dgm:t>
    </dgm:pt>
    <dgm:pt modelId="{88DD49A7-C493-4D96-82DA-4C82002E2501}" type="parTrans" cxnId="{49F8509C-E629-4F33-A076-587420896B80}">
      <dgm:prSet/>
      <dgm:spPr/>
      <dgm:t>
        <a:bodyPr/>
        <a:lstStyle/>
        <a:p>
          <a:endParaRPr lang="en-GB"/>
        </a:p>
      </dgm:t>
    </dgm:pt>
    <dgm:pt modelId="{CCDFAA66-51F3-4B14-BBDD-DEB159CFA882}" type="sibTrans" cxnId="{49F8509C-E629-4F33-A076-587420896B80}">
      <dgm:prSet/>
      <dgm:spPr/>
      <dgm:t>
        <a:bodyPr/>
        <a:lstStyle/>
        <a:p>
          <a:endParaRPr lang="en-GB"/>
        </a:p>
      </dgm:t>
    </dgm:pt>
    <dgm:pt modelId="{47ACEF95-93B5-408B-AF5C-29F080B00132}" type="pres">
      <dgm:prSet presAssocID="{7D503E21-8E89-4CA1-9612-5753BBE92868}" presName="linear" presStyleCnt="0">
        <dgm:presLayoutVars>
          <dgm:animLvl val="lvl"/>
          <dgm:resizeHandles val="exact"/>
        </dgm:presLayoutVars>
      </dgm:prSet>
      <dgm:spPr/>
      <dgm:t>
        <a:bodyPr/>
        <a:lstStyle/>
        <a:p>
          <a:endParaRPr lang="en-GB"/>
        </a:p>
      </dgm:t>
    </dgm:pt>
    <dgm:pt modelId="{1C2434B8-5781-4215-ADFB-79CE2311935F}" type="pres">
      <dgm:prSet presAssocID="{AAE50BC0-7CFB-43C2-BC0F-BEC2AD01AA27}" presName="parentText" presStyleLbl="node1" presStyleIdx="0" presStyleCnt="5">
        <dgm:presLayoutVars>
          <dgm:chMax val="0"/>
          <dgm:bulletEnabled val="1"/>
        </dgm:presLayoutVars>
      </dgm:prSet>
      <dgm:spPr/>
      <dgm:t>
        <a:bodyPr/>
        <a:lstStyle/>
        <a:p>
          <a:endParaRPr lang="en-GB"/>
        </a:p>
      </dgm:t>
    </dgm:pt>
    <dgm:pt modelId="{77D47717-A2E8-4AF5-879A-A93C34ED718A}" type="pres">
      <dgm:prSet presAssocID="{77A185AA-58DB-4CBD-9C81-E8436DA23941}" presName="spacer" presStyleCnt="0"/>
      <dgm:spPr/>
    </dgm:pt>
    <dgm:pt modelId="{86231B20-7218-4A62-9E22-71ED2208A925}" type="pres">
      <dgm:prSet presAssocID="{AEB64D47-BF87-4785-8613-5E8FD89C866E}" presName="parentText" presStyleLbl="node1" presStyleIdx="1" presStyleCnt="5">
        <dgm:presLayoutVars>
          <dgm:chMax val="0"/>
          <dgm:bulletEnabled val="1"/>
        </dgm:presLayoutVars>
      </dgm:prSet>
      <dgm:spPr/>
      <dgm:t>
        <a:bodyPr/>
        <a:lstStyle/>
        <a:p>
          <a:endParaRPr lang="en-GB"/>
        </a:p>
      </dgm:t>
    </dgm:pt>
    <dgm:pt modelId="{54596122-A57A-4C8E-A729-85F2585F8E34}" type="pres">
      <dgm:prSet presAssocID="{1D5BF298-247C-4812-A238-E08255C74879}" presName="spacer" presStyleCnt="0"/>
      <dgm:spPr/>
    </dgm:pt>
    <dgm:pt modelId="{0ED8583A-777B-4D1F-8B4A-736D25D892BD}" type="pres">
      <dgm:prSet presAssocID="{D894791E-8B55-433F-9969-14A70B60868C}" presName="parentText" presStyleLbl="node1" presStyleIdx="2" presStyleCnt="5">
        <dgm:presLayoutVars>
          <dgm:chMax val="0"/>
          <dgm:bulletEnabled val="1"/>
        </dgm:presLayoutVars>
      </dgm:prSet>
      <dgm:spPr/>
      <dgm:t>
        <a:bodyPr/>
        <a:lstStyle/>
        <a:p>
          <a:endParaRPr lang="en-GB"/>
        </a:p>
      </dgm:t>
    </dgm:pt>
    <dgm:pt modelId="{E6C672E0-1959-41A0-ACA7-D40E7C64D461}" type="pres">
      <dgm:prSet presAssocID="{E4C968AB-A1C6-4F53-AF28-A0DD0FDF492E}" presName="spacer" presStyleCnt="0"/>
      <dgm:spPr/>
    </dgm:pt>
    <dgm:pt modelId="{557AE0C6-0AB5-4A02-AAEF-B3E636DA42DB}" type="pres">
      <dgm:prSet presAssocID="{FD6FA41C-C6E3-434A-B1B3-4CBE699719D2}" presName="parentText" presStyleLbl="node1" presStyleIdx="3" presStyleCnt="5">
        <dgm:presLayoutVars>
          <dgm:chMax val="0"/>
          <dgm:bulletEnabled val="1"/>
        </dgm:presLayoutVars>
      </dgm:prSet>
      <dgm:spPr/>
      <dgm:t>
        <a:bodyPr/>
        <a:lstStyle/>
        <a:p>
          <a:endParaRPr lang="en-GB"/>
        </a:p>
      </dgm:t>
    </dgm:pt>
    <dgm:pt modelId="{D9C24F5D-0BB0-4802-BF85-0629BB5DA8C1}" type="pres">
      <dgm:prSet presAssocID="{854B8600-A4EF-4217-9AF0-59C57F85D835}" presName="spacer" presStyleCnt="0"/>
      <dgm:spPr/>
    </dgm:pt>
    <dgm:pt modelId="{581EEC97-3034-43E6-8C69-A635E7EFDBAA}" type="pres">
      <dgm:prSet presAssocID="{E25A3300-0651-4082-A636-56E124E050CB}" presName="parentText" presStyleLbl="node1" presStyleIdx="4" presStyleCnt="5">
        <dgm:presLayoutVars>
          <dgm:chMax val="0"/>
          <dgm:bulletEnabled val="1"/>
        </dgm:presLayoutVars>
      </dgm:prSet>
      <dgm:spPr/>
      <dgm:t>
        <a:bodyPr/>
        <a:lstStyle/>
        <a:p>
          <a:endParaRPr lang="en-GB"/>
        </a:p>
      </dgm:t>
    </dgm:pt>
  </dgm:ptLst>
  <dgm:cxnLst>
    <dgm:cxn modelId="{1FB40EC4-FD3D-49C5-842E-BFB1EEF97160}" srcId="{7D503E21-8E89-4CA1-9612-5753BBE92868}" destId="{AEB64D47-BF87-4785-8613-5E8FD89C866E}" srcOrd="1" destOrd="0" parTransId="{A6F53031-3093-41DF-9CBF-B0CD9D185C1A}" sibTransId="{1D5BF298-247C-4812-A238-E08255C74879}"/>
    <dgm:cxn modelId="{7815C0FF-E90A-4DF5-890E-C18CA15B949C}" type="presOf" srcId="{AAE50BC0-7CFB-43C2-BC0F-BEC2AD01AA27}" destId="{1C2434B8-5781-4215-ADFB-79CE2311935F}" srcOrd="0" destOrd="0" presId="urn:microsoft.com/office/officeart/2005/8/layout/vList2"/>
    <dgm:cxn modelId="{E1ED0F68-40F6-4F33-97E7-3BE49DCFD097}" type="presOf" srcId="{7D503E21-8E89-4CA1-9612-5753BBE92868}" destId="{47ACEF95-93B5-408B-AF5C-29F080B00132}" srcOrd="0" destOrd="0" presId="urn:microsoft.com/office/officeart/2005/8/layout/vList2"/>
    <dgm:cxn modelId="{78B442AB-6BA5-4B28-BFE4-F9454890AEA3}" type="presOf" srcId="{FD6FA41C-C6E3-434A-B1B3-4CBE699719D2}" destId="{557AE0C6-0AB5-4A02-AAEF-B3E636DA42DB}" srcOrd="0" destOrd="0" presId="urn:microsoft.com/office/officeart/2005/8/layout/vList2"/>
    <dgm:cxn modelId="{6B304783-D4BF-4AFD-9700-5108D55C57F7}" type="presOf" srcId="{D894791E-8B55-433F-9969-14A70B60868C}" destId="{0ED8583A-777B-4D1F-8B4A-736D25D892BD}" srcOrd="0" destOrd="0" presId="urn:microsoft.com/office/officeart/2005/8/layout/vList2"/>
    <dgm:cxn modelId="{F7820F3F-5417-4161-9280-E19554944D87}" srcId="{7D503E21-8E89-4CA1-9612-5753BBE92868}" destId="{D894791E-8B55-433F-9969-14A70B60868C}" srcOrd="2" destOrd="0" parTransId="{2ECC5445-76A7-43AA-AEBB-354F0FE12E58}" sibTransId="{E4C968AB-A1C6-4F53-AF28-A0DD0FDF492E}"/>
    <dgm:cxn modelId="{62BF7802-CFB2-42C9-92AB-38A3ACBEACD7}" type="presOf" srcId="{E25A3300-0651-4082-A636-56E124E050CB}" destId="{581EEC97-3034-43E6-8C69-A635E7EFDBAA}" srcOrd="0" destOrd="0" presId="urn:microsoft.com/office/officeart/2005/8/layout/vList2"/>
    <dgm:cxn modelId="{EAFC38FD-B8BA-4EC2-976A-F7291B4BBD0C}" srcId="{7D503E21-8E89-4CA1-9612-5753BBE92868}" destId="{FD6FA41C-C6E3-434A-B1B3-4CBE699719D2}" srcOrd="3" destOrd="0" parTransId="{4B49CE08-36FE-4ACB-9C5D-E37240845291}" sibTransId="{854B8600-A4EF-4217-9AF0-59C57F85D835}"/>
    <dgm:cxn modelId="{35FB59CC-5B57-4B1B-84A2-CAAA865E2765}" srcId="{7D503E21-8E89-4CA1-9612-5753BBE92868}" destId="{AAE50BC0-7CFB-43C2-BC0F-BEC2AD01AA27}" srcOrd="0" destOrd="0" parTransId="{7CA6BC18-2643-4B50-A97A-A2D5CCD6E04C}" sibTransId="{77A185AA-58DB-4CBD-9C81-E8436DA23941}"/>
    <dgm:cxn modelId="{477F68ED-517A-419F-8308-36F1B70C8D44}" type="presOf" srcId="{AEB64D47-BF87-4785-8613-5E8FD89C866E}" destId="{86231B20-7218-4A62-9E22-71ED2208A925}" srcOrd="0" destOrd="0" presId="urn:microsoft.com/office/officeart/2005/8/layout/vList2"/>
    <dgm:cxn modelId="{49F8509C-E629-4F33-A076-587420896B80}" srcId="{7D503E21-8E89-4CA1-9612-5753BBE92868}" destId="{E25A3300-0651-4082-A636-56E124E050CB}" srcOrd="4" destOrd="0" parTransId="{88DD49A7-C493-4D96-82DA-4C82002E2501}" sibTransId="{CCDFAA66-51F3-4B14-BBDD-DEB159CFA882}"/>
    <dgm:cxn modelId="{0389CF78-5C09-48E3-94F1-75BE5ACCA6CE}" type="presParOf" srcId="{47ACEF95-93B5-408B-AF5C-29F080B00132}" destId="{1C2434B8-5781-4215-ADFB-79CE2311935F}" srcOrd="0" destOrd="0" presId="urn:microsoft.com/office/officeart/2005/8/layout/vList2"/>
    <dgm:cxn modelId="{A5F18279-E523-438E-ADE9-D77A943895AC}" type="presParOf" srcId="{47ACEF95-93B5-408B-AF5C-29F080B00132}" destId="{77D47717-A2E8-4AF5-879A-A93C34ED718A}" srcOrd="1" destOrd="0" presId="urn:microsoft.com/office/officeart/2005/8/layout/vList2"/>
    <dgm:cxn modelId="{A01AA015-B6BE-4744-9487-1F0F2B3E6378}" type="presParOf" srcId="{47ACEF95-93B5-408B-AF5C-29F080B00132}" destId="{86231B20-7218-4A62-9E22-71ED2208A925}" srcOrd="2" destOrd="0" presId="urn:microsoft.com/office/officeart/2005/8/layout/vList2"/>
    <dgm:cxn modelId="{567CC795-A05B-4C2B-8CA6-5D22832612E4}" type="presParOf" srcId="{47ACEF95-93B5-408B-AF5C-29F080B00132}" destId="{54596122-A57A-4C8E-A729-85F2585F8E34}" srcOrd="3" destOrd="0" presId="urn:microsoft.com/office/officeart/2005/8/layout/vList2"/>
    <dgm:cxn modelId="{0137EED2-A85D-423E-9F84-8B6F24DD2D8E}" type="presParOf" srcId="{47ACEF95-93B5-408B-AF5C-29F080B00132}" destId="{0ED8583A-777B-4D1F-8B4A-736D25D892BD}" srcOrd="4" destOrd="0" presId="urn:microsoft.com/office/officeart/2005/8/layout/vList2"/>
    <dgm:cxn modelId="{9CD05641-4FC2-4CEB-A247-AE41C3355DC2}" type="presParOf" srcId="{47ACEF95-93B5-408B-AF5C-29F080B00132}" destId="{E6C672E0-1959-41A0-ACA7-D40E7C64D461}" srcOrd="5" destOrd="0" presId="urn:microsoft.com/office/officeart/2005/8/layout/vList2"/>
    <dgm:cxn modelId="{0D9B775C-2C8F-4C09-B68E-8D6FA61461FA}" type="presParOf" srcId="{47ACEF95-93B5-408B-AF5C-29F080B00132}" destId="{557AE0C6-0AB5-4A02-AAEF-B3E636DA42DB}" srcOrd="6" destOrd="0" presId="urn:microsoft.com/office/officeart/2005/8/layout/vList2"/>
    <dgm:cxn modelId="{948BD23D-014E-42A3-87E4-BD6097E877BD}" type="presParOf" srcId="{47ACEF95-93B5-408B-AF5C-29F080B00132}" destId="{D9C24F5D-0BB0-4802-BF85-0629BB5DA8C1}" srcOrd="7" destOrd="0" presId="urn:microsoft.com/office/officeart/2005/8/layout/vList2"/>
    <dgm:cxn modelId="{A9B5165D-90E9-49B2-BA18-8FF345C3E96A}" type="presParOf" srcId="{47ACEF95-93B5-408B-AF5C-29F080B00132}" destId="{581EEC97-3034-43E6-8C69-A635E7EFDBAA}" srcOrd="8"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en-GB"/>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D7EC76D-1B11-455A-91FD-D7C430544585}" type="datetimeFigureOut">
              <a:rPr lang="ar-LB" smtClean="0"/>
              <a:pPr/>
              <a:t>17/08/1431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en-GB"/>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61E1831-52CE-4A3B-BF39-E7D4549549F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F56DF-EC4F-4E92-923A-C333A58043D3}" type="slidenum">
              <a:rPr lang="en-US"/>
              <a:pPr/>
              <a:t>5</a:t>
            </a:fld>
            <a:endParaRPr lang="en-US"/>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xfrm>
            <a:off x="990600" y="4343400"/>
            <a:ext cx="5029200" cy="4114800"/>
          </a:xfrm>
        </p:spPr>
        <p:txBody>
          <a:bodyPr/>
          <a:lstStyle/>
          <a:p>
            <a:r>
              <a:rPr lang="en-US" sz="1400" b="1"/>
              <a:t>Slide 12</a:t>
            </a:r>
          </a:p>
          <a:p>
            <a:r>
              <a:rPr lang="en-US" sz="1400" b="1"/>
              <a:t>Release Site:</a:t>
            </a:r>
          </a:p>
          <a:p>
            <a:r>
              <a:rPr lang="en-US" sz="1400" b="1"/>
              <a:t>Mesalamine </a:t>
            </a:r>
            <a:r>
              <a:rPr lang="en-US" sz="1400"/>
              <a:t>5-ASA (Ethylcellulose granules) in the proximal jejunum to colon (Pentasa).  </a:t>
            </a:r>
            <a:r>
              <a:rPr lang="en-US" sz="1400" b="1"/>
              <a:t>Timed release</a:t>
            </a:r>
          </a:p>
          <a:p>
            <a:endParaRPr lang="en-US" sz="1400" b="1"/>
          </a:p>
          <a:p>
            <a:r>
              <a:rPr lang="en-US" sz="1400" b="1"/>
              <a:t>Mesalamine </a:t>
            </a:r>
            <a:r>
              <a:rPr lang="en-US" sz="1400"/>
              <a:t>5-ASA (Eudragit-S coating) in the distal ileum to the colon (Asacol).  </a:t>
            </a:r>
            <a:r>
              <a:rPr lang="en-US" sz="1400" b="1"/>
              <a:t>pH dependent release</a:t>
            </a:r>
          </a:p>
          <a:p>
            <a:r>
              <a:rPr lang="en-US" sz="1400"/>
              <a:t>	</a:t>
            </a:r>
          </a:p>
          <a:p>
            <a:r>
              <a:rPr lang="en-US" sz="1400" b="1"/>
              <a:t>Balsalazide </a:t>
            </a:r>
            <a:r>
              <a:rPr lang="en-US" sz="1400"/>
              <a:t>5-ASA + 4-aminobenzoyl-beta-alanine  in the colon (COLAZAL).  </a:t>
            </a:r>
            <a:r>
              <a:rPr lang="en-US" sz="1400" b="1"/>
              <a:t>Azo bond cleavage by bacterial azoreductase in the colon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9A3C99-B7FA-4F7E-BA88-F99F1001BEAE}" type="slidenum">
              <a:rPr lang="en-US"/>
              <a:pPr/>
              <a:t>33</a:t>
            </a:fld>
            <a:endParaRPr lang="en-US"/>
          </a:p>
        </p:txBody>
      </p:sp>
      <p:sp>
        <p:nvSpPr>
          <p:cNvPr id="157698" name="Rectangle 2"/>
          <p:cNvSpPr>
            <a:spLocks noGrp="1" noRot="1" noChangeAspect="1" noChangeArrowheads="1" noTextEdit="1"/>
          </p:cNvSpPr>
          <p:nvPr>
            <p:ph type="sldImg"/>
          </p:nvPr>
        </p:nvSpPr>
        <p:spPr>
          <a:xfrm>
            <a:off x="1150938" y="692150"/>
            <a:ext cx="4556125" cy="3416300"/>
          </a:xfrm>
          <a:ln/>
        </p:spPr>
      </p:sp>
      <p:sp>
        <p:nvSpPr>
          <p:cNvPr id="157699" name="Rectangle 3"/>
          <p:cNvSpPr>
            <a:spLocks noGrp="1" noChangeArrowheads="1"/>
          </p:cNvSpPr>
          <p:nvPr>
            <p:ph type="body" idx="1"/>
          </p:nvPr>
        </p:nvSpPr>
        <p:spPr>
          <a:xfrm>
            <a:off x="914400" y="4343400"/>
            <a:ext cx="5029200" cy="4114800"/>
          </a:xfrm>
        </p:spPr>
        <p:txBody>
          <a:bodyPr/>
          <a:lstStyle/>
          <a:p>
            <a:r>
              <a:rPr lang="en-US"/>
              <a:t>Relatively fewer options exist for the treatment of ulcerative colitis at present. For patients with disease confined to the bowel distal to the splenic flexure, topical therapy delivered by enema, particularly mesalamine enema, may be highly effective. For those patients who do not respond to enemas, the addition or substitution of an oral 5-aminosalicylate may be effective. Oral delivery is needed for patients with more extensive disease. Although dose ranging studies have not uniformly detected a robust dose response, some patients may respond to dose escalation.  Patients who fail to respond to 5-ASA will require a course of steroids, and by definition have disease of at least moderate severity.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37542D-B242-4987-95E1-C1FB4067E744}" type="slidenum">
              <a:rPr lang="en-US"/>
              <a:pPr/>
              <a:t>34</a:t>
            </a:fld>
            <a:endParaRPr lang="en-US"/>
          </a:p>
        </p:txBody>
      </p:sp>
      <p:sp>
        <p:nvSpPr>
          <p:cNvPr id="159746" name="Rectangle 2"/>
          <p:cNvSpPr>
            <a:spLocks noGrp="1" noRot="1" noChangeAspect="1" noChangeArrowheads="1" noTextEdit="1"/>
          </p:cNvSpPr>
          <p:nvPr>
            <p:ph type="sldImg"/>
          </p:nvPr>
        </p:nvSpPr>
        <p:spPr>
          <a:xfrm>
            <a:off x="1150938" y="692150"/>
            <a:ext cx="4556125" cy="3416300"/>
          </a:xfrm>
          <a:ln/>
        </p:spPr>
      </p:sp>
      <p:sp>
        <p:nvSpPr>
          <p:cNvPr id="159747" name="Rectangle 3"/>
          <p:cNvSpPr>
            <a:spLocks noGrp="1" noChangeArrowheads="1"/>
          </p:cNvSpPr>
          <p:nvPr>
            <p:ph type="body" idx="1"/>
          </p:nvPr>
        </p:nvSpPr>
        <p:spPr>
          <a:xfrm>
            <a:off x="914400" y="4343400"/>
            <a:ext cx="5029200" cy="4114800"/>
          </a:xfrm>
        </p:spPr>
        <p:txBody>
          <a:bodyPr/>
          <a:lstStyle/>
          <a:p>
            <a:r>
              <a:rPr lang="en-US"/>
              <a:t>Patients with moderate flare symptoms may be treated with a course of oral steroids, while those with more severe symptoms will require intravenous steroids.  Patients who are steroid dependent or refractory may be treated with 6MP or azathioprine.  Patients unresponsive to intravenous steroids may be considered for treatment with cyclosporine or colectomy.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36693A-41FA-42F1-8E7F-0A5213209FBE}" type="slidenum">
              <a:rPr lang="en-US"/>
              <a:pPr/>
              <a:t>35</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xfrm>
            <a:off x="914400" y="4343400"/>
            <a:ext cx="5029200" cy="4114800"/>
          </a:xfrm>
        </p:spPr>
        <p:txBody>
          <a:bodyPr/>
          <a:lstStyle/>
          <a:p>
            <a:r>
              <a:rPr lang="en-US"/>
              <a:t>The therapeutic pyramid is based upon clinical trials that have evaluated single agents for specified disease activity.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58E75C-C95F-41CA-B6FF-0C66AFE3AD45}" type="slidenum">
              <a:rPr lang="en-US"/>
              <a:pPr/>
              <a:t>38</a:t>
            </a:fld>
            <a:endParaRPr lang="en-US"/>
          </a:p>
        </p:txBody>
      </p:sp>
      <p:sp>
        <p:nvSpPr>
          <p:cNvPr id="4013058" name="Rectangle 2"/>
          <p:cNvSpPr>
            <a:spLocks noGrp="1" noRot="1" noChangeAspect="1" noChangeArrowheads="1" noTextEdit="1"/>
          </p:cNvSpPr>
          <p:nvPr>
            <p:ph type="sldImg"/>
          </p:nvPr>
        </p:nvSpPr>
        <p:spPr>
          <a:xfrm>
            <a:off x="1141413" y="685800"/>
            <a:ext cx="4573587" cy="3430588"/>
          </a:xfrm>
          <a:ln/>
        </p:spPr>
      </p:sp>
      <p:sp>
        <p:nvSpPr>
          <p:cNvPr id="4013059" name="Rectangle 3"/>
          <p:cNvSpPr>
            <a:spLocks noGrp="1" noChangeArrowheads="1"/>
          </p:cNvSpPr>
          <p:nvPr>
            <p:ph type="body" idx="1"/>
          </p:nvPr>
        </p:nvSpPr>
        <p:spPr>
          <a:xfrm>
            <a:off x="0" y="4340902"/>
            <a:ext cx="6858000" cy="4117611"/>
          </a:xfrm>
        </p:spPr>
        <p:txBody>
          <a:bodyPr/>
          <a:lstStyle/>
          <a:p>
            <a:pPr>
              <a:lnSpc>
                <a:spcPct val="70000"/>
              </a:lnSpc>
            </a:pPr>
            <a:r>
              <a:rPr lang="en-US" sz="900"/>
              <a:t>Read slide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47A8B92-E842-413B-B28A-AC056B4FB9FF}" type="slidenum">
              <a:rPr lang="en-GB" smtClean="0"/>
              <a:pPr/>
              <a:t>43</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71B214-EE2E-465F-93E3-7B9F3522B81E}" type="slidenum">
              <a:rPr lang="en-US"/>
              <a:pPr/>
              <a:t>64</a:t>
            </a:fld>
            <a:endParaRPr lang="en-US"/>
          </a:p>
        </p:txBody>
      </p:sp>
      <p:sp>
        <p:nvSpPr>
          <p:cNvPr id="29698" name="Rectangle 2"/>
          <p:cNvSpPr>
            <a:spLocks noGrp="1" noRot="1" noChangeAspect="1" noChangeArrowheads="1" noTextEdit="1"/>
          </p:cNvSpPr>
          <p:nvPr>
            <p:ph type="sldImg"/>
          </p:nvPr>
        </p:nvSpPr>
        <p:spPr>
          <a:xfrm>
            <a:off x="1443038" y="677863"/>
            <a:ext cx="3971925" cy="2979737"/>
          </a:xfrm>
          <a:ln/>
        </p:spPr>
      </p:sp>
      <p:sp>
        <p:nvSpPr>
          <p:cNvPr id="29699" name="Rectangle 3"/>
          <p:cNvSpPr>
            <a:spLocks noGrp="1" noChangeArrowheads="1"/>
          </p:cNvSpPr>
          <p:nvPr>
            <p:ph type="body" idx="1"/>
          </p:nvPr>
        </p:nvSpPr>
        <p:spPr>
          <a:xfrm>
            <a:off x="914711" y="3928672"/>
            <a:ext cx="5028579" cy="4537648"/>
          </a:xfrm>
        </p:spPr>
        <p:txBody>
          <a:bodyPr/>
          <a:lstStyle/>
          <a:p>
            <a:r>
              <a:rPr lang="en-US" dirty="0">
                <a:latin typeface="B Helvetica Bold" charset="0"/>
              </a:rPr>
              <a:t>50. COLORECTAL CANCER RISK IN ULCERATIVE AND CROHN’S COLITIS</a:t>
            </a:r>
          </a:p>
          <a:p>
            <a:pPr algn="just"/>
            <a:r>
              <a:rPr lang="en-US" dirty="0">
                <a:solidFill>
                  <a:srgbClr val="000000"/>
                </a:solidFill>
              </a:rPr>
              <a:t>These graphs from a multicenter study comparing the frequency of colorectal cancer in ulcerative and </a:t>
            </a:r>
            <a:r>
              <a:rPr lang="en-US" dirty="0" err="1">
                <a:solidFill>
                  <a:srgbClr val="000000"/>
                </a:solidFill>
              </a:rPr>
              <a:t>Crohn’s</a:t>
            </a:r>
            <a:r>
              <a:rPr lang="en-US" dirty="0">
                <a:solidFill>
                  <a:srgbClr val="000000"/>
                </a:solidFill>
              </a:rPr>
              <a:t> colitis confirm the long-standing but only recently acknowledged suspicion that the cancer risk in the two diseases is virtually identical, given the same duration and anatomical extent of the colitis. </a:t>
            </a:r>
            <a:r>
              <a:rPr lang="en-US" i="1" dirty="0"/>
              <a:t>(Cf. Fig. 38)</a:t>
            </a:r>
          </a:p>
          <a:p>
            <a:pPr lvl="2" algn="just"/>
            <a:endParaRPr lang="en-US" i="1" dirty="0"/>
          </a:p>
          <a:p>
            <a:pPr algn="just"/>
            <a:r>
              <a:rPr lang="en-US" i="1" dirty="0"/>
              <a:t>•	Gillen CD, </a:t>
            </a:r>
            <a:r>
              <a:rPr lang="en-US" i="1" dirty="0" err="1"/>
              <a:t>Walmsley</a:t>
            </a:r>
            <a:r>
              <a:rPr lang="en-US" i="1" dirty="0"/>
              <a:t> RS, Prior P, Andrews HA, Allan RN. Ulcerative colitis and </a:t>
            </a:r>
            <a:r>
              <a:rPr lang="en-US" i="1" dirty="0" err="1"/>
              <a:t>Crohn’s</a:t>
            </a:r>
            <a:r>
              <a:rPr lang="en-US" i="1" dirty="0"/>
              <a:t> disease: a comparison of the colorectal cancer risk in extensive colitis. Gut 1994;35:1590-2.	</a:t>
            </a:r>
          </a:p>
          <a:p>
            <a:pPr algn="just"/>
            <a:r>
              <a:rPr lang="en-US" i="1" dirty="0"/>
              <a:t>•	</a:t>
            </a:r>
            <a:r>
              <a:rPr lang="en-US" i="1" dirty="0" err="1"/>
              <a:t>Sachar</a:t>
            </a:r>
            <a:r>
              <a:rPr lang="en-US" i="1" dirty="0"/>
              <a:t> DB. Cancer in </a:t>
            </a:r>
            <a:r>
              <a:rPr lang="en-US" i="1" dirty="0" err="1"/>
              <a:t>Crohn’s</a:t>
            </a:r>
            <a:r>
              <a:rPr lang="en-US" i="1" dirty="0"/>
              <a:t> disease: dispelling the myths. Gut 1994;35:1507-8.</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AAA3800-305E-4DC0-86B4-9FC4EFE48F5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377BC7-468D-4837-8DEC-005B820A4BC6}" type="datetimeFigureOut">
              <a:rPr lang="ar-LB" smtClean="0"/>
              <a:pPr/>
              <a:t>17/08/1431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BCDA18-0D49-4B09-ADCE-3D7E252FDC9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C377BC7-468D-4837-8DEC-005B820A4BC6}" type="datetimeFigureOut">
              <a:rPr lang="ar-LB" smtClean="0"/>
              <a:pPr/>
              <a:t>17/08/1431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BBCDA18-0D49-4B09-ADCE-3D7E252FDC9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emf"/><Relationship Id="rId4" Type="http://schemas.openxmlformats.org/officeDocument/2006/relationships/image" Target="../media/image2.emf"/></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001156" cy="1470025"/>
          </a:xfrm>
          <a:solidFill>
            <a:srgbClr val="00B050"/>
          </a:solidFill>
        </p:spPr>
        <p:txBody>
          <a:bodyPr/>
          <a:lstStyle/>
          <a:p>
            <a:r>
              <a:rPr lang="en-GB" dirty="0" smtClean="0"/>
              <a:t>Treatment of inflammatory bowel disease </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22" name="Rectangle 2"/>
          <p:cNvSpPr>
            <a:spLocks noGrp="1" noChangeArrowheads="1"/>
          </p:cNvSpPr>
          <p:nvPr>
            <p:ph type="title"/>
          </p:nvPr>
        </p:nvSpPr>
        <p:spPr>
          <a:xfrm>
            <a:off x="0" y="0"/>
            <a:ext cx="9144000" cy="1143000"/>
          </a:xfrm>
          <a:solidFill>
            <a:srgbClr val="00B050"/>
          </a:solidFill>
        </p:spPr>
        <p:txBody>
          <a:bodyPr/>
          <a:lstStyle/>
          <a:p>
            <a:r>
              <a:rPr lang="en-US" dirty="0"/>
              <a:t>Definitions</a:t>
            </a:r>
          </a:p>
        </p:txBody>
      </p:sp>
      <p:sp>
        <p:nvSpPr>
          <p:cNvPr id="3409923" name="Rectangle 3"/>
          <p:cNvSpPr>
            <a:spLocks noGrp="1" noChangeArrowheads="1"/>
          </p:cNvSpPr>
          <p:nvPr>
            <p:ph type="body" idx="1"/>
          </p:nvPr>
        </p:nvSpPr>
        <p:spPr>
          <a:xfrm>
            <a:off x="457200" y="1447800"/>
            <a:ext cx="8350250" cy="4052888"/>
          </a:xfrm>
        </p:spPr>
        <p:txBody>
          <a:bodyPr>
            <a:normAutofit fontScale="85000" lnSpcReduction="20000"/>
          </a:bodyPr>
          <a:lstStyle/>
          <a:p>
            <a:pPr algn="l" rtl="0"/>
            <a:r>
              <a:rPr lang="en-US" b="1" dirty="0">
                <a:solidFill>
                  <a:srgbClr val="FF0000"/>
                </a:solidFill>
              </a:rPr>
              <a:t>Corticosteroid refractory disease</a:t>
            </a:r>
          </a:p>
          <a:p>
            <a:pPr lvl="1" algn="l" rtl="0"/>
            <a:r>
              <a:rPr lang="en-US" b="0" dirty="0"/>
              <a:t>Patients who have active disease despite </a:t>
            </a:r>
            <a:r>
              <a:rPr lang="en-US" b="0" dirty="0" err="1"/>
              <a:t>prednisolone</a:t>
            </a:r>
            <a:r>
              <a:rPr lang="en-US" b="0" dirty="0"/>
              <a:t> up to 0.75 mg/kg/day over a period of four weeks.</a:t>
            </a:r>
          </a:p>
          <a:p>
            <a:pPr algn="l" rtl="0"/>
            <a:r>
              <a:rPr lang="en-US" b="1" dirty="0">
                <a:solidFill>
                  <a:srgbClr val="FF0000"/>
                </a:solidFill>
              </a:rPr>
              <a:t>Corticosteroid dependent disease</a:t>
            </a:r>
            <a:r>
              <a:rPr lang="en-US" b="0" dirty="0"/>
              <a:t>; Patients who are either</a:t>
            </a:r>
          </a:p>
          <a:p>
            <a:pPr lvl="1" algn="l" rtl="0"/>
            <a:r>
              <a:rPr lang="en-US" b="0" dirty="0"/>
              <a:t>(a) unable to reduce corticosteroids below the equivalent of </a:t>
            </a:r>
            <a:r>
              <a:rPr lang="en-US" b="0" dirty="0" err="1"/>
              <a:t>prednisolone</a:t>
            </a:r>
            <a:r>
              <a:rPr lang="en-US" b="0" dirty="0"/>
              <a:t> 10 mg/day (or </a:t>
            </a:r>
            <a:r>
              <a:rPr lang="en-US" b="0" dirty="0" err="1"/>
              <a:t>budesonide</a:t>
            </a:r>
            <a:r>
              <a:rPr lang="en-US" b="0" dirty="0"/>
              <a:t> below 3 mg/day) within three months of starting corticosteroids, without recurrent active disease, or</a:t>
            </a:r>
          </a:p>
          <a:p>
            <a:pPr lvl="1" algn="l" rtl="0"/>
            <a:r>
              <a:rPr lang="en-US" b="0" dirty="0"/>
              <a:t>(b) who have a relapse within three months of stopping corticosteroids.</a:t>
            </a:r>
          </a:p>
        </p:txBody>
      </p:sp>
      <p:sp>
        <p:nvSpPr>
          <p:cNvPr id="3409924" name="Rectangle 4"/>
          <p:cNvSpPr>
            <a:spLocks noChangeArrowheads="1"/>
          </p:cNvSpPr>
          <p:nvPr/>
        </p:nvSpPr>
        <p:spPr bwMode="auto">
          <a:xfrm>
            <a:off x="609600" y="5715000"/>
            <a:ext cx="8008938" cy="430213"/>
          </a:xfrm>
          <a:prstGeom prst="rect">
            <a:avLst/>
          </a:prstGeom>
          <a:noFill/>
          <a:ln w="9525">
            <a:solidFill>
              <a:schemeClr val="tx1"/>
            </a:solidFill>
            <a:miter lim="800000"/>
            <a:headEnd/>
            <a:tailEnd/>
          </a:ln>
          <a:effectLst/>
        </p:spPr>
        <p:txBody>
          <a:bodyPr wrap="none">
            <a:spAutoFit/>
          </a:bodyPr>
          <a:lstStyle/>
          <a:p>
            <a:pPr>
              <a:lnSpc>
                <a:spcPct val="90000"/>
              </a:lnSpc>
              <a:spcBef>
                <a:spcPct val="60000"/>
              </a:spcBef>
              <a:buClr>
                <a:schemeClr val="tx2"/>
              </a:buClr>
            </a:pPr>
            <a:r>
              <a:rPr lang="en-US" sz="2400" b="0">
                <a:solidFill>
                  <a:schemeClr val="tx2"/>
                </a:solidFill>
              </a:rPr>
              <a:t>The aim should be to withdraw corticosteroids completely.</a:t>
            </a:r>
          </a:p>
        </p:txBody>
      </p:sp>
      <p:sp>
        <p:nvSpPr>
          <p:cNvPr id="3409925" name="Text Box 5"/>
          <p:cNvSpPr txBox="1">
            <a:spLocks noChangeArrowheads="1"/>
          </p:cNvSpPr>
          <p:nvPr/>
        </p:nvSpPr>
        <p:spPr bwMode="auto">
          <a:xfrm>
            <a:off x="990600" y="6553200"/>
            <a:ext cx="8153400" cy="304800"/>
          </a:xfrm>
          <a:prstGeom prst="rect">
            <a:avLst/>
          </a:prstGeom>
          <a:noFill/>
          <a:ln w="9525">
            <a:noFill/>
            <a:miter lim="800000"/>
            <a:headEnd/>
            <a:tailEnd/>
          </a:ln>
          <a:effectLst/>
        </p:spPr>
        <p:txBody>
          <a:bodyPr>
            <a:spAutoFit/>
          </a:bodyPr>
          <a:lstStyle/>
          <a:p>
            <a:pPr algn="r">
              <a:spcBef>
                <a:spcPct val="50000"/>
              </a:spcBef>
            </a:pPr>
            <a:r>
              <a:rPr lang="en-US"/>
              <a:t>E F Stange, S P L Travis; ECCO Consensus on the diag&amp;Mang of CD”Gut 2006;55(Suppl I.)</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4422"/>
          </a:xfrm>
          <a:solidFill>
            <a:srgbClr val="00B050"/>
          </a:solidFill>
        </p:spPr>
        <p:txBody>
          <a:bodyPr/>
          <a:lstStyle/>
          <a:p>
            <a:r>
              <a:rPr lang="en-GB" dirty="0" smtClean="0"/>
              <a:t>Steroids</a:t>
            </a:r>
            <a:endParaRPr lang="en-GB" dirty="0"/>
          </a:p>
        </p:txBody>
      </p:sp>
      <p:sp>
        <p:nvSpPr>
          <p:cNvPr id="3" name="Content Placeholder 2"/>
          <p:cNvSpPr>
            <a:spLocks noGrp="1"/>
          </p:cNvSpPr>
          <p:nvPr>
            <p:ph idx="1"/>
          </p:nvPr>
        </p:nvSpPr>
        <p:spPr/>
        <p:txBody>
          <a:bodyPr/>
          <a:lstStyle/>
          <a:p>
            <a:pPr algn="l" rtl="0"/>
            <a:r>
              <a:rPr lang="en-US" b="1" dirty="0" err="1" smtClean="0">
                <a:solidFill>
                  <a:srgbClr val="FF0000"/>
                </a:solidFill>
              </a:rPr>
              <a:t>Crohn’s</a:t>
            </a:r>
            <a:r>
              <a:rPr lang="en-US" b="1" dirty="0" smtClean="0">
                <a:solidFill>
                  <a:srgbClr val="FF0000"/>
                </a:solidFill>
              </a:rPr>
              <a:t> disease: </a:t>
            </a:r>
            <a:r>
              <a:rPr lang="en-US" dirty="0" smtClean="0"/>
              <a:t>50% of patients will require treatment with steroids.</a:t>
            </a:r>
          </a:p>
          <a:p>
            <a:pPr algn="l" rtl="0"/>
            <a:r>
              <a:rPr lang="en-US" dirty="0" smtClean="0"/>
              <a:t>Of those 28% will become steroid dependent</a:t>
            </a:r>
          </a:p>
          <a:p>
            <a:pPr algn="l" rtl="0"/>
            <a:endParaRPr lang="en-US" dirty="0" smtClean="0"/>
          </a:p>
          <a:p>
            <a:pPr algn="l" rtl="0"/>
            <a:r>
              <a:rPr lang="en-US" b="1" dirty="0" smtClean="0">
                <a:solidFill>
                  <a:srgbClr val="FF0000"/>
                </a:solidFill>
              </a:rPr>
              <a:t>Ulcerative colitis: </a:t>
            </a:r>
            <a:r>
              <a:rPr lang="en-US" dirty="0" smtClean="0"/>
              <a:t>34% of patients will require treatment with steroids.</a:t>
            </a:r>
          </a:p>
          <a:p>
            <a:pPr algn="l" rtl="0"/>
            <a:r>
              <a:rPr lang="en-US" dirty="0" smtClean="0"/>
              <a:t>Of those 22% will become steroid dependent</a:t>
            </a:r>
          </a:p>
          <a:p>
            <a:pPr algn="l" rtl="0"/>
            <a:endParaRPr lang="en-US" dirty="0" smtClean="0"/>
          </a:p>
          <a:p>
            <a:pPr algn="l" rtl="0"/>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900"/>
            <a:ext cx="9144000" cy="1417638"/>
          </a:xfrm>
          <a:solidFill>
            <a:srgbClr val="00B050"/>
          </a:solidFill>
        </p:spPr>
        <p:txBody>
          <a:bodyPr/>
          <a:lstStyle/>
          <a:p>
            <a:r>
              <a:rPr lang="en-US" dirty="0" smtClean="0"/>
              <a:t>Steroid</a:t>
            </a:r>
            <a:endParaRPr lang="en-GB" dirty="0"/>
          </a:p>
        </p:txBody>
      </p:sp>
      <p:sp>
        <p:nvSpPr>
          <p:cNvPr id="3" name="Content Placeholder 2"/>
          <p:cNvSpPr>
            <a:spLocks noGrp="1"/>
          </p:cNvSpPr>
          <p:nvPr>
            <p:ph idx="1"/>
          </p:nvPr>
        </p:nvSpPr>
        <p:spPr/>
        <p:txBody>
          <a:bodyPr>
            <a:normAutofit/>
          </a:bodyPr>
          <a:lstStyle/>
          <a:p>
            <a:pPr algn="l" rtl="0"/>
            <a:r>
              <a:rPr lang="en-US" dirty="0" smtClean="0"/>
              <a:t>Effective for the short-term control of symptoms of </a:t>
            </a:r>
            <a:r>
              <a:rPr lang="en-US" dirty="0" err="1" smtClean="0"/>
              <a:t>Crohn's</a:t>
            </a:r>
            <a:r>
              <a:rPr lang="en-US" dirty="0" smtClean="0"/>
              <a:t> disease but are neither effective nor safe for long-term maintenance of response. </a:t>
            </a:r>
          </a:p>
          <a:p>
            <a:pPr algn="l" rtl="0"/>
            <a:r>
              <a:rPr lang="en-US" dirty="0" smtClean="0"/>
              <a:t>In patients with disease that is refractory to or dependent on glucocorticoids, steroid-sparing strategies should be considered, including immune modulators or surgery.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normAutofit/>
          </a:bodyPr>
          <a:lstStyle/>
          <a:p>
            <a:r>
              <a:rPr lang="en-US" dirty="0" smtClean="0"/>
              <a:t>Principles of steroid use in IBD </a:t>
            </a:r>
            <a:endParaRPr lang="en-GB" dirty="0"/>
          </a:p>
        </p:txBody>
      </p:sp>
      <p:graphicFrame>
        <p:nvGraphicFramePr>
          <p:cNvPr id="6" name="Content Placeholder 5"/>
          <p:cNvGraphicFramePr>
            <a:graphicFrameLocks noGrp="1"/>
          </p:cNvGraphicFramePr>
          <p:nvPr>
            <p:ph idx="1"/>
          </p:nvPr>
        </p:nvGraphicFramePr>
        <p:xfrm>
          <a:off x="0" y="1857340"/>
          <a:ext cx="9144000"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US" dirty="0" smtClean="0"/>
              <a:t>Steroid adverse effects</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normAutofit fontScale="90000"/>
          </a:bodyPr>
          <a:lstStyle/>
          <a:p>
            <a:r>
              <a:rPr lang="en-GB" dirty="0" err="1" smtClean="0"/>
              <a:t>Immunomodulators</a:t>
            </a:r>
            <a:r>
              <a:rPr lang="en-GB" dirty="0" smtClean="0"/>
              <a:t>: </a:t>
            </a:r>
            <a:r>
              <a:rPr lang="en-GB" dirty="0" err="1" smtClean="0"/>
              <a:t>azathioprine</a:t>
            </a:r>
            <a:r>
              <a:rPr lang="en-GB" dirty="0" smtClean="0"/>
              <a:t> and 6 -</a:t>
            </a:r>
            <a:r>
              <a:rPr lang="en-GB" dirty="0" err="1" smtClean="0"/>
              <a:t>mercaptopurine</a:t>
            </a:r>
            <a:endParaRPr lang="en-GB" dirty="0"/>
          </a:p>
        </p:txBody>
      </p:sp>
      <p:graphicFrame>
        <p:nvGraphicFramePr>
          <p:cNvPr id="4" name="Content Placeholder 3"/>
          <p:cNvGraphicFramePr>
            <a:graphicFrameLocks noGrp="1"/>
          </p:cNvGraphicFramePr>
          <p:nvPr>
            <p:ph idx="1"/>
          </p:nvPr>
        </p:nvGraphicFramePr>
        <p:xfrm>
          <a:off x="0" y="1357299"/>
          <a:ext cx="9144000" cy="5500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normAutofit/>
          </a:bodyPr>
          <a:lstStyle/>
          <a:p>
            <a:r>
              <a:rPr lang="en-GB" dirty="0" smtClean="0"/>
              <a:t>Indications of immunosuppressant</a:t>
            </a:r>
            <a:endParaRPr lang="en-GB" dirty="0"/>
          </a:p>
        </p:txBody>
      </p:sp>
      <p:graphicFrame>
        <p:nvGraphicFramePr>
          <p:cNvPr id="4" name="Content Placeholder 3"/>
          <p:cNvGraphicFramePr>
            <a:graphicFrameLocks noGrp="1"/>
          </p:cNvGraphicFramePr>
          <p:nvPr>
            <p:ph idx="1"/>
          </p:nvPr>
        </p:nvGraphicFramePr>
        <p:xfrm>
          <a:off x="428596" y="157161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US" dirty="0" smtClean="0"/>
              <a:t>Safety and tolerability</a:t>
            </a:r>
            <a:endParaRPr lang="en-GB" dirty="0"/>
          </a:p>
        </p:txBody>
      </p:sp>
      <p:sp>
        <p:nvSpPr>
          <p:cNvPr id="3" name="Content Placeholder 2"/>
          <p:cNvSpPr>
            <a:spLocks noGrp="1"/>
          </p:cNvSpPr>
          <p:nvPr>
            <p:ph idx="1"/>
          </p:nvPr>
        </p:nvSpPr>
        <p:spPr/>
        <p:txBody>
          <a:bodyPr/>
          <a:lstStyle/>
          <a:p>
            <a:pPr algn="l" rtl="0"/>
            <a:r>
              <a:rPr lang="en-US" dirty="0" smtClean="0"/>
              <a:t>Flu like symptoms </a:t>
            </a:r>
            <a:r>
              <a:rPr lang="en-US" dirty="0" err="1" smtClean="0"/>
              <a:t>occuring</a:t>
            </a:r>
            <a:r>
              <a:rPr lang="en-US" dirty="0" smtClean="0"/>
              <a:t> after 2-3 weeks and resolve on discontinuation of RX (20%)</a:t>
            </a:r>
          </a:p>
          <a:p>
            <a:pPr algn="l" rtl="0"/>
            <a:r>
              <a:rPr lang="en-US" dirty="0" err="1" smtClean="0"/>
              <a:t>Hepatotoxicity</a:t>
            </a:r>
            <a:r>
              <a:rPr lang="en-US" dirty="0" smtClean="0"/>
              <a:t> and pancreatitis(&lt;5%)</a:t>
            </a:r>
          </a:p>
          <a:p>
            <a:pPr algn="l" rtl="0"/>
            <a:r>
              <a:rPr lang="en-US" dirty="0" err="1" smtClean="0"/>
              <a:t>Leukopenia</a:t>
            </a:r>
            <a:r>
              <a:rPr lang="en-US" dirty="0" smtClean="0"/>
              <a:t>(&lt;3%)</a:t>
            </a:r>
          </a:p>
          <a:p>
            <a:pPr algn="l" rtl="0"/>
            <a:r>
              <a:rPr lang="en-US" dirty="0" smtClean="0"/>
              <a:t>Good long term tolerance</a:t>
            </a:r>
          </a:p>
          <a:p>
            <a:pPr algn="l" rtl="0"/>
            <a:r>
              <a:rPr lang="en-US" dirty="0" smtClean="0"/>
              <a:t>Can be given during pregnancy</a:t>
            </a:r>
          </a:p>
          <a:p>
            <a:pPr algn="l" rtl="0"/>
            <a:r>
              <a:rPr lang="en-US" dirty="0" smtClean="0">
                <a:latin typeface="Times New Roman"/>
                <a:cs typeface="Times New Roman"/>
              </a:rPr>
              <a:t>? ↑ risk of neoplasm</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85860"/>
          </a:xfrm>
          <a:solidFill>
            <a:srgbClr val="00B050"/>
          </a:solidFill>
        </p:spPr>
        <p:txBody>
          <a:bodyPr/>
          <a:lstStyle/>
          <a:p>
            <a:r>
              <a:rPr lang="en-US" dirty="0" err="1" smtClean="0"/>
              <a:t>Methotrexate</a:t>
            </a:r>
            <a:endParaRPr lang="en-GB"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US" dirty="0" smtClean="0"/>
              <a:t>Cyclosporine</a:t>
            </a:r>
            <a:endParaRPr lang="en-GB" dirty="0"/>
          </a:p>
        </p:txBody>
      </p:sp>
      <p:sp>
        <p:nvSpPr>
          <p:cNvPr id="3" name="Content Placeholder 2"/>
          <p:cNvSpPr>
            <a:spLocks noGrp="1"/>
          </p:cNvSpPr>
          <p:nvPr>
            <p:ph idx="1"/>
          </p:nvPr>
        </p:nvSpPr>
        <p:spPr>
          <a:xfrm>
            <a:off x="0" y="1600200"/>
            <a:ext cx="9144000" cy="4525963"/>
          </a:xfrm>
        </p:spPr>
        <p:txBody>
          <a:bodyPr>
            <a:normAutofit/>
          </a:bodyPr>
          <a:lstStyle/>
          <a:p>
            <a:pPr algn="l" rtl="0"/>
            <a:endParaRPr lang="en-US" dirty="0" smtClean="0"/>
          </a:p>
          <a:p>
            <a:pPr lvl="0" algn="l" rtl="0"/>
            <a:r>
              <a:rPr lang="en-US" dirty="0" err="1" smtClean="0"/>
              <a:t>Competetively</a:t>
            </a:r>
            <a:r>
              <a:rPr lang="en-US" dirty="0" smtClean="0"/>
              <a:t> binds to and inhibit </a:t>
            </a:r>
            <a:r>
              <a:rPr lang="en-US" dirty="0" err="1" smtClean="0"/>
              <a:t>calmodulin</a:t>
            </a:r>
            <a:r>
              <a:rPr lang="en-US" dirty="0" smtClean="0"/>
              <a:t> dependent </a:t>
            </a:r>
            <a:r>
              <a:rPr lang="en-US" dirty="0" err="1" smtClean="0"/>
              <a:t>calcineurin</a:t>
            </a:r>
            <a:r>
              <a:rPr lang="en-US" dirty="0" smtClean="0"/>
              <a:t>, leading to suppression of T-cell and IG E receptor signaling pathways.</a:t>
            </a:r>
          </a:p>
          <a:p>
            <a:pPr algn="l" rtl="0"/>
            <a:r>
              <a:rPr lang="en-US" dirty="0" smtClean="0"/>
              <a:t>IV Cyclosporine has a rapid onset of action</a:t>
            </a:r>
          </a:p>
          <a:p>
            <a:pPr algn="l" rtl="0"/>
            <a:r>
              <a:rPr lang="en-US" dirty="0" smtClean="0"/>
              <a:t>Neither intravenous nor oral low-dose cyclosporine has proven efficacy in patients with luminal CD.</a:t>
            </a:r>
          </a:p>
          <a:p>
            <a:pPr algn="l" rtl="0"/>
            <a:r>
              <a:rPr lang="en-US" dirty="0" smtClean="0"/>
              <a:t>High toxicity limiting its use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GB" dirty="0" smtClean="0"/>
              <a:t>Goals of treatment</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GB" dirty="0" smtClean="0"/>
              <a:t>Biologic treatment</a:t>
            </a:r>
            <a:endParaRPr lang="en-GB" dirty="0"/>
          </a:p>
        </p:txBody>
      </p:sp>
      <p:graphicFrame>
        <p:nvGraphicFramePr>
          <p:cNvPr id="4" name="Content Placeholder 3"/>
          <p:cNvGraphicFramePr>
            <a:graphicFrameLocks noGrp="1"/>
          </p:cNvGraphicFramePr>
          <p:nvPr>
            <p:ph idx="1"/>
          </p:nvPr>
        </p:nvGraphicFramePr>
        <p:xfrm>
          <a:off x="2" y="2643182"/>
          <a:ext cx="8929717" cy="3681671"/>
        </p:xfrm>
        <a:graphic>
          <a:graphicData uri="http://schemas.openxmlformats.org/drawingml/2006/table">
            <a:tbl>
              <a:tblPr rtl="1" firstRow="1" bandRow="1">
                <a:tableStyleId>{5C22544A-7EE6-4342-B048-85BDC9FD1C3A}</a:tableStyleId>
              </a:tblPr>
              <a:tblGrid>
                <a:gridCol w="2448636"/>
                <a:gridCol w="1078135"/>
                <a:gridCol w="1595497"/>
                <a:gridCol w="2347205"/>
                <a:gridCol w="1460244"/>
              </a:tblGrid>
              <a:tr h="1253192">
                <a:tc>
                  <a:txBody>
                    <a:bodyPr/>
                    <a:lstStyle/>
                    <a:p>
                      <a:pPr algn="l"/>
                      <a:r>
                        <a:rPr lang="en-GB" dirty="0" smtClean="0"/>
                        <a:t>indication</a:t>
                      </a:r>
                      <a:endParaRPr lang="en-GB" dirty="0"/>
                    </a:p>
                  </a:txBody>
                  <a:tcPr/>
                </a:tc>
                <a:tc>
                  <a:txBody>
                    <a:bodyPr/>
                    <a:lstStyle/>
                    <a:p>
                      <a:pPr algn="l"/>
                      <a:r>
                        <a:rPr lang="en-GB" dirty="0" smtClean="0"/>
                        <a:t>Interval between injection</a:t>
                      </a:r>
                      <a:endParaRPr lang="en-GB" dirty="0"/>
                    </a:p>
                  </a:txBody>
                  <a:tcPr/>
                </a:tc>
                <a:tc>
                  <a:txBody>
                    <a:bodyPr/>
                    <a:lstStyle/>
                    <a:p>
                      <a:pPr algn="l"/>
                      <a:r>
                        <a:rPr lang="en-GB" dirty="0" smtClean="0"/>
                        <a:t>Route of administration</a:t>
                      </a:r>
                      <a:endParaRPr lang="en-GB" dirty="0"/>
                    </a:p>
                  </a:txBody>
                  <a:tcPr/>
                </a:tc>
                <a:tc>
                  <a:txBody>
                    <a:bodyPr/>
                    <a:lstStyle/>
                    <a:p>
                      <a:endParaRPr lang="en-GB" dirty="0"/>
                    </a:p>
                  </a:txBody>
                  <a:tcPr/>
                </a:tc>
                <a:tc>
                  <a:txBody>
                    <a:bodyPr/>
                    <a:lstStyle/>
                    <a:p>
                      <a:pPr algn="l"/>
                      <a:r>
                        <a:rPr lang="en-GB" dirty="0" smtClean="0"/>
                        <a:t>Drug</a:t>
                      </a:r>
                      <a:endParaRPr lang="en-GB" dirty="0"/>
                    </a:p>
                  </a:txBody>
                  <a:tcPr/>
                </a:tc>
              </a:tr>
              <a:tr h="508239">
                <a:tc>
                  <a:txBody>
                    <a:bodyPr/>
                    <a:lstStyle/>
                    <a:p>
                      <a:pPr algn="l"/>
                      <a:r>
                        <a:rPr lang="en-US" dirty="0" smtClean="0"/>
                        <a:t>CD and Ulcerative colitis</a:t>
                      </a:r>
                      <a:endParaRPr lang="en-GB" dirty="0"/>
                    </a:p>
                  </a:txBody>
                  <a:tcPr/>
                </a:tc>
                <a:tc>
                  <a:txBody>
                    <a:bodyPr/>
                    <a:lstStyle/>
                    <a:p>
                      <a:pPr algn="l"/>
                      <a:r>
                        <a:rPr lang="en-GB" dirty="0" smtClean="0"/>
                        <a:t>8 weeks</a:t>
                      </a:r>
                      <a:endParaRPr lang="en-GB" dirty="0"/>
                    </a:p>
                  </a:txBody>
                  <a:tcPr/>
                </a:tc>
                <a:tc>
                  <a:txBody>
                    <a:bodyPr/>
                    <a:lstStyle/>
                    <a:p>
                      <a:pPr algn="l"/>
                      <a:r>
                        <a:rPr lang="en-US" dirty="0" smtClean="0"/>
                        <a:t>IV</a:t>
                      </a:r>
                      <a:endParaRPr lang="en-GB" dirty="0"/>
                    </a:p>
                  </a:txBody>
                  <a:tcPr/>
                </a:tc>
                <a:tc>
                  <a:txBody>
                    <a:bodyPr/>
                    <a:lstStyle/>
                    <a:p>
                      <a:pPr algn="l"/>
                      <a:r>
                        <a:rPr lang="en-GB" dirty="0" smtClean="0"/>
                        <a:t>Anti TNF monoclonal AB</a:t>
                      </a:r>
                      <a:endParaRPr lang="en-GB" dirty="0"/>
                    </a:p>
                  </a:txBody>
                  <a:tcPr/>
                </a:tc>
                <a:tc>
                  <a:txBody>
                    <a:bodyPr/>
                    <a:lstStyle/>
                    <a:p>
                      <a:pPr algn="l"/>
                      <a:r>
                        <a:rPr lang="en-GB" dirty="0" smtClean="0"/>
                        <a:t>Infliximab</a:t>
                      </a:r>
                      <a:endParaRPr lang="en-GB" dirty="0"/>
                    </a:p>
                  </a:txBody>
                  <a:tcPr/>
                </a:tc>
              </a:tr>
              <a:tr h="508239">
                <a:tc>
                  <a:txBody>
                    <a:bodyPr/>
                    <a:lstStyle/>
                    <a:p>
                      <a:pPr algn="l"/>
                      <a:r>
                        <a:rPr lang="en-US" dirty="0" smtClean="0"/>
                        <a:t>CD</a:t>
                      </a:r>
                      <a:endParaRPr lang="en-GB" dirty="0"/>
                    </a:p>
                  </a:txBody>
                  <a:tcPr/>
                </a:tc>
                <a:tc>
                  <a:txBody>
                    <a:bodyPr/>
                    <a:lstStyle/>
                    <a:p>
                      <a:pPr algn="l"/>
                      <a:r>
                        <a:rPr lang="en-GB" dirty="0" smtClean="0"/>
                        <a:t>2 weeks</a:t>
                      </a:r>
                      <a:endParaRPr lang="en-GB" dirty="0"/>
                    </a:p>
                  </a:txBody>
                  <a:tcPr/>
                </a:tc>
                <a:tc>
                  <a:txBody>
                    <a:bodyPr/>
                    <a:lstStyle/>
                    <a:p>
                      <a:pPr algn="l"/>
                      <a:r>
                        <a:rPr lang="en-US" dirty="0" smtClean="0"/>
                        <a:t>S/C</a:t>
                      </a:r>
                      <a:endParaRPr lang="en-GB" dirty="0"/>
                    </a:p>
                  </a:txBody>
                  <a:tcPr/>
                </a:tc>
                <a:tc>
                  <a:txBody>
                    <a:bodyPr/>
                    <a:lstStyle/>
                    <a:p>
                      <a:pPr algn="l"/>
                      <a:r>
                        <a:rPr lang="en-US" dirty="0" smtClean="0"/>
                        <a:t>Humanized  anti TNF AB</a:t>
                      </a:r>
                      <a:endParaRPr lang="en-GB" dirty="0"/>
                    </a:p>
                  </a:txBody>
                  <a:tcPr/>
                </a:tc>
                <a:tc>
                  <a:txBody>
                    <a:bodyPr/>
                    <a:lstStyle/>
                    <a:p>
                      <a:pPr algn="l"/>
                      <a:r>
                        <a:rPr lang="en-GB" dirty="0" smtClean="0"/>
                        <a:t>Adalimumab</a:t>
                      </a:r>
                      <a:endParaRPr lang="en-GB" dirty="0"/>
                    </a:p>
                  </a:txBody>
                  <a:tcPr/>
                </a:tc>
              </a:tr>
              <a:tr h="508239">
                <a:tc>
                  <a:txBody>
                    <a:bodyPr/>
                    <a:lstStyle/>
                    <a:p>
                      <a:pPr algn="l"/>
                      <a:r>
                        <a:rPr lang="en-US" dirty="0" smtClean="0"/>
                        <a:t>CD</a:t>
                      </a:r>
                      <a:endParaRPr lang="en-GB" dirty="0"/>
                    </a:p>
                  </a:txBody>
                  <a:tcPr/>
                </a:tc>
                <a:tc>
                  <a:txBody>
                    <a:bodyPr/>
                    <a:lstStyle/>
                    <a:p>
                      <a:pPr algn="l"/>
                      <a:r>
                        <a:rPr lang="en-GB" dirty="0" smtClean="0"/>
                        <a:t>4 weeks</a:t>
                      </a:r>
                      <a:endParaRPr lang="en-GB" dirty="0"/>
                    </a:p>
                  </a:txBody>
                  <a:tcPr/>
                </a:tc>
                <a:tc>
                  <a:txBody>
                    <a:bodyPr/>
                    <a:lstStyle/>
                    <a:p>
                      <a:pPr algn="l"/>
                      <a:r>
                        <a:rPr lang="en-US" dirty="0" smtClean="0"/>
                        <a:t>S/C</a:t>
                      </a:r>
                      <a:endParaRPr lang="en-GB" dirty="0"/>
                    </a:p>
                  </a:txBody>
                  <a:tcPr/>
                </a:tc>
                <a:tc>
                  <a:txBody>
                    <a:bodyPr/>
                    <a:lstStyle/>
                    <a:p>
                      <a:pPr algn="l"/>
                      <a:r>
                        <a:rPr lang="en-US" dirty="0" err="1" smtClean="0"/>
                        <a:t>Pegylated</a:t>
                      </a:r>
                      <a:r>
                        <a:rPr lang="en-US" dirty="0" smtClean="0"/>
                        <a:t> anti TNF</a:t>
                      </a:r>
                      <a:endParaRPr lang="en-GB" dirty="0"/>
                    </a:p>
                  </a:txBody>
                  <a:tcPr/>
                </a:tc>
                <a:tc>
                  <a:txBody>
                    <a:bodyPr/>
                    <a:lstStyle/>
                    <a:p>
                      <a:pPr algn="l"/>
                      <a:r>
                        <a:rPr lang="en-GB" dirty="0" smtClean="0"/>
                        <a:t>Certolizumab</a:t>
                      </a:r>
                      <a:endParaRPr lang="en-GB" dirty="0"/>
                    </a:p>
                  </a:txBody>
                  <a:tcPr/>
                </a:tc>
              </a:tr>
              <a:tr h="508239">
                <a:tc>
                  <a:txBody>
                    <a:bodyPr/>
                    <a:lstStyle/>
                    <a:p>
                      <a:pPr algn="l"/>
                      <a:r>
                        <a:rPr lang="en-US" dirty="0" smtClean="0"/>
                        <a:t>CD refractory to anti TNF </a:t>
                      </a:r>
                      <a:endParaRPr lang="en-GB" dirty="0"/>
                    </a:p>
                  </a:txBody>
                  <a:tcPr/>
                </a:tc>
                <a:tc>
                  <a:txBody>
                    <a:bodyPr/>
                    <a:lstStyle/>
                    <a:p>
                      <a:pPr algn="l"/>
                      <a:endParaRPr lang="en-GB" dirty="0"/>
                    </a:p>
                  </a:txBody>
                  <a:tcPr/>
                </a:tc>
                <a:tc>
                  <a:txBody>
                    <a:bodyPr/>
                    <a:lstStyle/>
                    <a:p>
                      <a:pPr algn="l"/>
                      <a:r>
                        <a:rPr lang="en-US" dirty="0" smtClean="0"/>
                        <a:t>IV</a:t>
                      </a:r>
                      <a:endParaRPr lang="en-GB" dirty="0"/>
                    </a:p>
                  </a:txBody>
                  <a:tcPr/>
                </a:tc>
                <a:tc>
                  <a:txBody>
                    <a:bodyPr/>
                    <a:lstStyle/>
                    <a:p>
                      <a:pPr algn="l"/>
                      <a:r>
                        <a:rPr lang="en-US" dirty="0" smtClean="0"/>
                        <a:t>Anti-alpha4 </a:t>
                      </a:r>
                      <a:r>
                        <a:rPr lang="en-US" dirty="0" err="1" smtClean="0"/>
                        <a:t>integrin</a:t>
                      </a:r>
                      <a:r>
                        <a:rPr lang="en-US" dirty="0" smtClean="0"/>
                        <a:t> AB</a:t>
                      </a:r>
                      <a:endParaRPr lang="en-GB" dirty="0"/>
                    </a:p>
                  </a:txBody>
                  <a:tcPr/>
                </a:tc>
                <a:tc>
                  <a:txBody>
                    <a:bodyPr/>
                    <a:lstStyle/>
                    <a:p>
                      <a:pPr algn="l"/>
                      <a:r>
                        <a:rPr lang="en-GB" dirty="0" smtClean="0"/>
                        <a:t>Natalizumab</a:t>
                      </a:r>
                      <a:endParaRPr lang="en-GB"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85860"/>
          </a:xfrm>
          <a:solidFill>
            <a:srgbClr val="00B050"/>
          </a:solidFill>
        </p:spPr>
        <p:txBody>
          <a:bodyPr/>
          <a:lstStyle/>
          <a:p>
            <a:r>
              <a:rPr lang="en-US" dirty="0" smtClean="0"/>
              <a:t>Treatment</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306"/>
            <a:ext cx="9144000" cy="1143000"/>
          </a:xfrm>
          <a:solidFill>
            <a:srgbClr val="00B050"/>
          </a:solidFill>
        </p:spPr>
        <p:txBody>
          <a:bodyPr/>
          <a:lstStyle/>
          <a:p>
            <a:r>
              <a:rPr lang="en-GB" dirty="0" smtClean="0"/>
              <a:t>Treatment of ulcerative colitis</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GB" dirty="0" smtClean="0"/>
              <a:t>Disease location</a:t>
            </a:r>
            <a:endParaRPr lang="en-GB"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GB" dirty="0" smtClean="0"/>
              <a:t>Topical treatment</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lstStyle/>
          <a:p>
            <a:r>
              <a:rPr lang="en-GB" dirty="0" smtClean="0"/>
              <a:t>Advantage of topical therapy</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normAutofit fontScale="90000"/>
          </a:bodyPr>
          <a:lstStyle/>
          <a:p>
            <a:r>
              <a:rPr lang="en-GB" dirty="0" smtClean="0"/>
              <a:t>Mild to moderate distal colitis:                     induction of remission </a:t>
            </a:r>
            <a:endParaRPr lang="en-GB" dirty="0"/>
          </a:p>
        </p:txBody>
      </p:sp>
      <p:sp>
        <p:nvSpPr>
          <p:cNvPr id="3" name="Content Placeholder 2"/>
          <p:cNvSpPr>
            <a:spLocks noGrp="1"/>
          </p:cNvSpPr>
          <p:nvPr>
            <p:ph idx="1"/>
          </p:nvPr>
        </p:nvSpPr>
        <p:spPr/>
        <p:txBody>
          <a:bodyPr/>
          <a:lstStyle/>
          <a:p>
            <a:pPr algn="l" rtl="0"/>
            <a:r>
              <a:rPr lang="en-GB" dirty="0" smtClean="0"/>
              <a:t>Topical 5 –ASA  is more effective than topical steroid and oral 5-ASA </a:t>
            </a:r>
          </a:p>
          <a:p>
            <a:pPr algn="l" rtl="0"/>
            <a:r>
              <a:rPr lang="en-GB" dirty="0" smtClean="0"/>
              <a:t>Combination of oral and topical 5-ASA is more effective than either alone</a:t>
            </a:r>
          </a:p>
          <a:p>
            <a:pPr algn="l" rtl="0"/>
            <a:r>
              <a:rPr lang="en-GB" dirty="0" smtClean="0"/>
              <a:t>Patient unresponsive to topical therapy: </a:t>
            </a:r>
            <a:r>
              <a:rPr lang="en-GB" dirty="0" err="1" smtClean="0"/>
              <a:t>po</a:t>
            </a:r>
            <a:r>
              <a:rPr lang="en-GB" dirty="0" smtClean="0"/>
              <a:t> steroids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normAutofit fontScale="90000"/>
          </a:bodyPr>
          <a:lstStyle/>
          <a:p>
            <a:r>
              <a:rPr lang="en-GB" dirty="0" smtClean="0"/>
              <a:t>Mild to moderate distal colitis: maintenance of remission </a:t>
            </a:r>
            <a:endParaRPr lang="en-GB" dirty="0"/>
          </a:p>
        </p:txBody>
      </p:sp>
      <p:sp>
        <p:nvSpPr>
          <p:cNvPr id="3" name="Content Placeholder 2"/>
          <p:cNvSpPr>
            <a:spLocks noGrp="1"/>
          </p:cNvSpPr>
          <p:nvPr>
            <p:ph idx="1"/>
          </p:nvPr>
        </p:nvSpPr>
        <p:spPr/>
        <p:txBody>
          <a:bodyPr/>
          <a:lstStyle/>
          <a:p>
            <a:pPr algn="l" rtl="0"/>
            <a:r>
              <a:rPr lang="en-GB" dirty="0" smtClean="0"/>
              <a:t>Topical and oral 5-ASA :Effective in </a:t>
            </a:r>
            <a:r>
              <a:rPr lang="en-GB" dirty="0" err="1" smtClean="0"/>
              <a:t>maintainaing</a:t>
            </a:r>
            <a:r>
              <a:rPr lang="en-GB" dirty="0" smtClean="0"/>
              <a:t> remission</a:t>
            </a:r>
          </a:p>
          <a:p>
            <a:pPr algn="l" rtl="0"/>
            <a:r>
              <a:rPr lang="en-GB" dirty="0" smtClean="0"/>
              <a:t>Combination of oral and topical 5-ASA is more effective than oral 5-ASA alone</a:t>
            </a:r>
          </a:p>
          <a:p>
            <a:pPr algn="l" rtl="0"/>
            <a:r>
              <a:rPr lang="en-GB" dirty="0" smtClean="0"/>
              <a:t>Topical and oral steroid: no role </a:t>
            </a: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normAutofit fontScale="90000"/>
          </a:bodyPr>
          <a:lstStyle/>
          <a:p>
            <a:r>
              <a:rPr lang="en-GB" dirty="0" smtClean="0"/>
              <a:t>Mild to moderate extensive colitis: induction of remission </a:t>
            </a:r>
            <a:endParaRPr lang="en-GB" dirty="0"/>
          </a:p>
        </p:txBody>
      </p:sp>
      <p:sp>
        <p:nvSpPr>
          <p:cNvPr id="3" name="Content Placeholder 2"/>
          <p:cNvSpPr>
            <a:spLocks noGrp="1"/>
          </p:cNvSpPr>
          <p:nvPr>
            <p:ph idx="1"/>
          </p:nvPr>
        </p:nvSpPr>
        <p:spPr/>
        <p:txBody>
          <a:bodyPr/>
          <a:lstStyle/>
          <a:p>
            <a:pPr algn="l" rtl="0"/>
            <a:r>
              <a:rPr lang="en-GB" dirty="0" smtClean="0"/>
              <a:t>Oral 5-ASA is the first line of therapy</a:t>
            </a:r>
          </a:p>
          <a:p>
            <a:pPr algn="l" rtl="0"/>
            <a:r>
              <a:rPr lang="en-GB" dirty="0" smtClean="0"/>
              <a:t>Oral steroids are reserved for:                                      - refractory patients to PO +/-  topical  5-ASA   - troubling </a:t>
            </a:r>
            <a:r>
              <a:rPr lang="en-GB" dirty="0" err="1" smtClean="0"/>
              <a:t>sxs</a:t>
            </a:r>
            <a:r>
              <a:rPr lang="en-GB" dirty="0" smtClean="0"/>
              <a:t> requiring rapid improvement</a:t>
            </a:r>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normAutofit fontScale="90000"/>
          </a:bodyPr>
          <a:lstStyle/>
          <a:p>
            <a:r>
              <a:rPr lang="en-GB" dirty="0" smtClean="0"/>
              <a:t>Mild to moderate extensive colitis: maintenance of remission </a:t>
            </a:r>
            <a:endParaRPr lang="en-GB" dirty="0"/>
          </a:p>
        </p:txBody>
      </p:sp>
      <p:sp>
        <p:nvSpPr>
          <p:cNvPr id="3" name="Content Placeholder 2"/>
          <p:cNvSpPr>
            <a:spLocks noGrp="1"/>
          </p:cNvSpPr>
          <p:nvPr>
            <p:ph idx="1"/>
          </p:nvPr>
        </p:nvSpPr>
        <p:spPr>
          <a:xfrm>
            <a:off x="0" y="1600200"/>
            <a:ext cx="9144000" cy="4525963"/>
          </a:xfrm>
        </p:spPr>
        <p:txBody>
          <a:bodyPr/>
          <a:lstStyle/>
          <a:p>
            <a:pPr algn="l" rtl="0"/>
            <a:r>
              <a:rPr lang="en-GB" dirty="0" smtClean="0"/>
              <a:t>All 5 –ASA  are effective in preventing relapse</a:t>
            </a:r>
          </a:p>
          <a:p>
            <a:pPr algn="l" rtl="0"/>
            <a:r>
              <a:rPr lang="en-GB" dirty="0" err="1" smtClean="0"/>
              <a:t>Azathioprine</a:t>
            </a:r>
            <a:r>
              <a:rPr lang="en-GB" dirty="0" smtClean="0"/>
              <a:t> or 6-MP may be used:                              -steroid sparing agent in steroid dependent patients -steroid refractory patients who are not acutely ill    -remission not adequately maintained on 5-ASA</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85860"/>
          </a:xfrm>
          <a:solidFill>
            <a:srgbClr val="00B050"/>
          </a:solidFill>
        </p:spPr>
        <p:txBody>
          <a:bodyPr/>
          <a:lstStyle/>
          <a:p>
            <a:r>
              <a:rPr lang="en-GB" dirty="0" smtClean="0"/>
              <a:t>Goals of Treatment</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0"/>
          </a:xfrm>
          <a:solidFill>
            <a:srgbClr val="00B050"/>
          </a:solidFill>
        </p:spPr>
        <p:txBody>
          <a:bodyPr/>
          <a:lstStyle/>
          <a:p>
            <a:r>
              <a:rPr lang="en-GB" dirty="0" smtClean="0"/>
              <a:t>Management of severe colitis</a:t>
            </a:r>
            <a:endParaRPr lang="en-GB" dirty="0"/>
          </a:p>
        </p:txBody>
      </p:sp>
      <p:sp>
        <p:nvSpPr>
          <p:cNvPr id="3" name="Content Placeholder 2"/>
          <p:cNvSpPr>
            <a:spLocks noGrp="1"/>
          </p:cNvSpPr>
          <p:nvPr>
            <p:ph idx="1"/>
          </p:nvPr>
        </p:nvSpPr>
        <p:spPr/>
        <p:txBody>
          <a:bodyPr>
            <a:normAutofit fontScale="92500" lnSpcReduction="10000"/>
          </a:bodyPr>
          <a:lstStyle/>
          <a:p>
            <a:pPr algn="l" rtl="0"/>
            <a:r>
              <a:rPr lang="en-GB" dirty="0" smtClean="0"/>
              <a:t>Patients with severe colitis refractory to maximal oral prednisone, oral 5-ASA and topical RX, or presents with toxicity should be hospitalized for IV steroids</a:t>
            </a:r>
          </a:p>
          <a:p>
            <a:pPr algn="l" rtl="0"/>
            <a:r>
              <a:rPr lang="en-GB" dirty="0" smtClean="0"/>
              <a:t>Patients not  responding within 7-10 days of maximal medical therapy should be offered alternative treatment:                                                            -biologic treatment                                                                 -</a:t>
            </a:r>
            <a:r>
              <a:rPr lang="en-GB" dirty="0" err="1" smtClean="0"/>
              <a:t>cyclosporin</a:t>
            </a:r>
            <a:r>
              <a:rPr lang="en-GB" dirty="0" smtClean="0"/>
              <a:t>                                                                            </a:t>
            </a:r>
            <a:r>
              <a:rPr lang="en-GB" smtClean="0"/>
              <a:t>- surgery </a:t>
            </a:r>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lstStyle/>
          <a:p>
            <a:r>
              <a:rPr lang="en-US" dirty="0" smtClean="0"/>
              <a:t>Cyclosporine</a:t>
            </a:r>
            <a:endParaRPr lang="en-GB" dirty="0"/>
          </a:p>
        </p:txBody>
      </p:sp>
      <p:sp>
        <p:nvSpPr>
          <p:cNvPr id="3" name="Content Placeholder 2"/>
          <p:cNvSpPr>
            <a:spLocks noGrp="1"/>
          </p:cNvSpPr>
          <p:nvPr>
            <p:ph idx="1"/>
          </p:nvPr>
        </p:nvSpPr>
        <p:spPr/>
        <p:txBody>
          <a:bodyPr>
            <a:normAutofit fontScale="85000" lnSpcReduction="20000"/>
          </a:bodyPr>
          <a:lstStyle/>
          <a:p>
            <a:pPr algn="l" rtl="0"/>
            <a:r>
              <a:rPr lang="en-US" dirty="0" smtClean="0"/>
              <a:t>Cyclosporine has a rapid onset of action (more rapid than AZA, 6-MP, or </a:t>
            </a:r>
            <a:r>
              <a:rPr lang="en-US" dirty="0" err="1" smtClean="0"/>
              <a:t>methotrexate</a:t>
            </a:r>
            <a:r>
              <a:rPr lang="en-US" dirty="0" smtClean="0"/>
              <a:t>) and when administered intravenously has been shown to be effective in the management of patients with severe UC.</a:t>
            </a:r>
          </a:p>
          <a:p>
            <a:pPr algn="l" rtl="0"/>
            <a:r>
              <a:rPr lang="en-US" dirty="0" smtClean="0"/>
              <a:t> It often demonstrates clinical efficacy within 1 week when administered intravenously. </a:t>
            </a:r>
          </a:p>
          <a:p>
            <a:pPr algn="l" rtl="0"/>
            <a:r>
              <a:rPr lang="en-US" dirty="0" smtClean="0"/>
              <a:t>Oral cyclosporine has a possible role in the induction of a clinical response in UC and short term in the maintenance of an intravenous cyclosporine-induced response, allowing time for the slow-acting </a:t>
            </a:r>
            <a:r>
              <a:rPr lang="en-US" dirty="0" err="1" smtClean="0"/>
              <a:t>purine</a:t>
            </a:r>
            <a:r>
              <a:rPr lang="en-US" dirty="0" smtClean="0"/>
              <a:t> analogues to become effective.</a:t>
            </a: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0"/>
          </a:xfrm>
          <a:solidFill>
            <a:srgbClr val="00B050"/>
          </a:solidFill>
        </p:spPr>
        <p:txBody>
          <a:bodyPr/>
          <a:lstStyle/>
          <a:p>
            <a:r>
              <a:rPr lang="en-US" dirty="0" smtClean="0"/>
              <a:t>Biologic treatment </a:t>
            </a:r>
            <a:endParaRPr lang="en-GB" dirty="0"/>
          </a:p>
        </p:txBody>
      </p:sp>
      <p:sp>
        <p:nvSpPr>
          <p:cNvPr id="3" name="Content Placeholder 2"/>
          <p:cNvSpPr>
            <a:spLocks noGrp="1"/>
          </p:cNvSpPr>
          <p:nvPr>
            <p:ph idx="1"/>
          </p:nvPr>
        </p:nvSpPr>
        <p:spPr/>
        <p:txBody>
          <a:bodyPr/>
          <a:lstStyle/>
          <a:p>
            <a:pPr algn="l" rtl="0"/>
            <a:r>
              <a:rPr lang="en-US" dirty="0" smtClean="0">
                <a:solidFill>
                  <a:srgbClr val="FF0000"/>
                </a:solidFill>
              </a:rPr>
              <a:t>Infliximab</a:t>
            </a:r>
            <a:r>
              <a:rPr lang="en-US" dirty="0" smtClean="0"/>
              <a:t> is the only FDA approved treatment for patients with moderate-severe  ulcerative colitis</a:t>
            </a:r>
          </a:p>
          <a:p>
            <a:pPr algn="l" rtl="0"/>
            <a:r>
              <a:rPr lang="en-US" dirty="0" smtClean="0"/>
              <a:t>ACT 1 study: treatment with </a:t>
            </a:r>
            <a:r>
              <a:rPr lang="en-US" dirty="0" err="1" smtClean="0"/>
              <a:t>infliximab</a:t>
            </a:r>
            <a:r>
              <a:rPr lang="en-US" dirty="0" smtClean="0"/>
              <a:t> can prevent hospitalizations and surgery for UC patients in  the first year of treatment</a:t>
            </a: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Line 2"/>
          <p:cNvSpPr>
            <a:spLocks noChangeShapeType="1"/>
          </p:cNvSpPr>
          <p:nvPr/>
        </p:nvSpPr>
        <p:spPr bwMode="auto">
          <a:xfrm flipH="1">
            <a:off x="914400" y="3898900"/>
            <a:ext cx="0" cy="1003300"/>
          </a:xfrm>
          <a:prstGeom prst="line">
            <a:avLst/>
          </a:prstGeom>
          <a:noFill/>
          <a:ln w="38100">
            <a:solidFill>
              <a:schemeClr val="tx1"/>
            </a:solidFill>
            <a:round/>
            <a:headEnd/>
            <a:tailEnd type="triangle" w="med" len="med"/>
          </a:ln>
          <a:effectLst/>
        </p:spPr>
        <p:txBody>
          <a:bodyPr/>
          <a:lstStyle/>
          <a:p>
            <a:endParaRPr lang="en-GB"/>
          </a:p>
        </p:txBody>
      </p:sp>
      <p:sp>
        <p:nvSpPr>
          <p:cNvPr id="156675" name="Line 3"/>
          <p:cNvSpPr>
            <a:spLocks noChangeShapeType="1"/>
          </p:cNvSpPr>
          <p:nvPr/>
        </p:nvSpPr>
        <p:spPr bwMode="auto">
          <a:xfrm flipH="1">
            <a:off x="6794500" y="3384550"/>
            <a:ext cx="0" cy="125413"/>
          </a:xfrm>
          <a:prstGeom prst="line">
            <a:avLst/>
          </a:prstGeom>
          <a:noFill/>
          <a:ln w="38100">
            <a:solidFill>
              <a:srgbClr val="FFFF00"/>
            </a:solidFill>
            <a:round/>
            <a:headEnd/>
            <a:tailEnd/>
          </a:ln>
          <a:effectLst/>
        </p:spPr>
        <p:txBody>
          <a:bodyPr/>
          <a:lstStyle/>
          <a:p>
            <a:endParaRPr lang="en-GB"/>
          </a:p>
        </p:txBody>
      </p:sp>
      <p:sp>
        <p:nvSpPr>
          <p:cNvPr id="156676" name="Rectangle 4"/>
          <p:cNvSpPr>
            <a:spLocks noChangeArrowheads="1"/>
          </p:cNvSpPr>
          <p:nvPr/>
        </p:nvSpPr>
        <p:spPr bwMode="auto">
          <a:xfrm>
            <a:off x="7188200" y="4362450"/>
            <a:ext cx="1803400" cy="60801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77" name="Text Box 5"/>
          <p:cNvSpPr txBox="1">
            <a:spLocks noChangeArrowheads="1"/>
          </p:cNvSpPr>
          <p:nvPr/>
        </p:nvSpPr>
        <p:spPr bwMode="auto">
          <a:xfrm>
            <a:off x="-285784" y="0"/>
            <a:ext cx="9429784" cy="590931"/>
          </a:xfrm>
          <a:prstGeom prst="rect">
            <a:avLst/>
          </a:prstGeom>
          <a:solidFill>
            <a:srgbClr val="00B050"/>
          </a:solidFill>
          <a:ln w="9525">
            <a:noFill/>
            <a:miter lim="800000"/>
            <a:headEnd/>
            <a:tailEnd/>
          </a:ln>
          <a:effectLst/>
        </p:spPr>
        <p:txBody>
          <a:bodyPr wrap="square">
            <a:spAutoFit/>
          </a:bodyPr>
          <a:lstStyle/>
          <a:p>
            <a:pPr algn="ctr" eaLnBrk="0" hangingPunct="0">
              <a:lnSpc>
                <a:spcPct val="90000"/>
              </a:lnSpc>
              <a:spcBef>
                <a:spcPct val="50000"/>
              </a:spcBef>
            </a:pPr>
            <a:r>
              <a:rPr lang="en-US" sz="3600" b="1" dirty="0">
                <a:effectLst>
                  <a:outerShdw blurRad="38100" dist="38100" dir="2700000" algn="tl">
                    <a:srgbClr val="000000"/>
                  </a:outerShdw>
                </a:effectLst>
                <a:latin typeface="Arial Narrow" pitchFamily="34" charset="0"/>
              </a:rPr>
              <a:t>Ulcerative Colitis: Mild to Moderate</a:t>
            </a:r>
          </a:p>
        </p:txBody>
      </p:sp>
      <p:grpSp>
        <p:nvGrpSpPr>
          <p:cNvPr id="2" name="Group 6"/>
          <p:cNvGrpSpPr>
            <a:grpSpLocks/>
          </p:cNvGrpSpPr>
          <p:nvPr/>
        </p:nvGrpSpPr>
        <p:grpSpPr bwMode="auto">
          <a:xfrm>
            <a:off x="4000496" y="714356"/>
            <a:ext cx="2095500" cy="379413"/>
            <a:chOff x="2220" y="756"/>
            <a:chExt cx="1320" cy="239"/>
          </a:xfrm>
        </p:grpSpPr>
        <p:sp>
          <p:nvSpPr>
            <p:cNvPr id="156679" name="Rectangle 7"/>
            <p:cNvSpPr>
              <a:spLocks noChangeArrowheads="1"/>
            </p:cNvSpPr>
            <p:nvPr/>
          </p:nvSpPr>
          <p:spPr bwMode="auto">
            <a:xfrm>
              <a:off x="2220" y="756"/>
              <a:ext cx="1320"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80" name="Text Box 8"/>
            <p:cNvSpPr txBox="1">
              <a:spLocks noChangeArrowheads="1"/>
            </p:cNvSpPr>
            <p:nvPr/>
          </p:nvSpPr>
          <p:spPr bwMode="auto">
            <a:xfrm>
              <a:off x="2256" y="776"/>
              <a:ext cx="1248" cy="212"/>
            </a:xfrm>
            <a:prstGeom prst="rect">
              <a:avLst/>
            </a:prstGeom>
            <a:noFill/>
            <a:ln w="9525">
              <a:noFill/>
              <a:miter lim="800000"/>
              <a:headEnd/>
              <a:tailEnd/>
            </a:ln>
            <a:effectLst/>
          </p:spPr>
          <p:txBody>
            <a:bodyPr>
              <a:spAutoFit/>
            </a:bodyPr>
            <a:lstStyle/>
            <a:p>
              <a:pPr algn="ctr" eaLnBrk="0" hangingPunct="0">
                <a:spcBef>
                  <a:spcPct val="50000"/>
                </a:spcBef>
              </a:pPr>
              <a:r>
                <a:rPr lang="en-US" sz="1600" b="1" dirty="0">
                  <a:solidFill>
                    <a:srgbClr val="FFFFFF"/>
                  </a:solidFill>
                  <a:latin typeface="Helvetica" pitchFamily="34" charset="0"/>
                </a:rPr>
                <a:t>Acute flare</a:t>
              </a:r>
            </a:p>
          </p:txBody>
        </p:sp>
      </p:grpSp>
      <p:grpSp>
        <p:nvGrpSpPr>
          <p:cNvPr id="3" name="Group 9"/>
          <p:cNvGrpSpPr>
            <a:grpSpLocks/>
          </p:cNvGrpSpPr>
          <p:nvPr/>
        </p:nvGrpSpPr>
        <p:grpSpPr bwMode="auto">
          <a:xfrm>
            <a:off x="4032250" y="1454150"/>
            <a:ext cx="2095500" cy="608013"/>
            <a:chOff x="2220" y="1140"/>
            <a:chExt cx="1320" cy="383"/>
          </a:xfrm>
        </p:grpSpPr>
        <p:sp>
          <p:nvSpPr>
            <p:cNvPr id="156682" name="Rectangle 10"/>
            <p:cNvSpPr>
              <a:spLocks noChangeArrowheads="1"/>
            </p:cNvSpPr>
            <p:nvPr/>
          </p:nvSpPr>
          <p:spPr bwMode="auto">
            <a:xfrm>
              <a:off x="2220" y="1140"/>
              <a:ext cx="1320" cy="38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83" name="Text Box 11"/>
            <p:cNvSpPr txBox="1">
              <a:spLocks noChangeArrowheads="1"/>
            </p:cNvSpPr>
            <p:nvPr/>
          </p:nvSpPr>
          <p:spPr bwMode="auto">
            <a:xfrm>
              <a:off x="2256" y="1144"/>
              <a:ext cx="1248" cy="366"/>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Exclude enteric</a:t>
              </a:r>
              <a:br>
                <a:rPr lang="en-US" sz="1600" b="1">
                  <a:solidFill>
                    <a:srgbClr val="FFFFFF"/>
                  </a:solidFill>
                  <a:latin typeface="Helvetica" pitchFamily="34" charset="0"/>
                </a:rPr>
              </a:br>
              <a:r>
                <a:rPr lang="en-US" sz="1600" b="1">
                  <a:solidFill>
                    <a:srgbClr val="FFFFFF"/>
                  </a:solidFill>
                  <a:latin typeface="Helvetica" pitchFamily="34" charset="0"/>
                </a:rPr>
                <a:t>pathogen</a:t>
              </a:r>
            </a:p>
          </p:txBody>
        </p:sp>
      </p:grpSp>
      <p:grpSp>
        <p:nvGrpSpPr>
          <p:cNvPr id="4" name="Group 12"/>
          <p:cNvGrpSpPr>
            <a:grpSpLocks/>
          </p:cNvGrpSpPr>
          <p:nvPr/>
        </p:nvGrpSpPr>
        <p:grpSpPr bwMode="auto">
          <a:xfrm>
            <a:off x="5813425" y="2419350"/>
            <a:ext cx="1981200" cy="379413"/>
            <a:chOff x="3966" y="1556"/>
            <a:chExt cx="1248" cy="239"/>
          </a:xfrm>
        </p:grpSpPr>
        <p:sp>
          <p:nvSpPr>
            <p:cNvPr id="156685" name="Rectangle 13"/>
            <p:cNvSpPr>
              <a:spLocks noChangeArrowheads="1"/>
            </p:cNvSpPr>
            <p:nvPr/>
          </p:nvSpPr>
          <p:spPr bwMode="auto">
            <a:xfrm>
              <a:off x="4114" y="1556"/>
              <a:ext cx="992"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86" name="Text Box 14"/>
            <p:cNvSpPr txBox="1">
              <a:spLocks noChangeArrowheads="1"/>
            </p:cNvSpPr>
            <p:nvPr/>
          </p:nvSpPr>
          <p:spPr bwMode="auto">
            <a:xfrm>
              <a:off x="3966" y="1560"/>
              <a:ext cx="1248" cy="212"/>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Extensive</a:t>
              </a:r>
            </a:p>
          </p:txBody>
        </p:sp>
      </p:grpSp>
      <p:grpSp>
        <p:nvGrpSpPr>
          <p:cNvPr id="5" name="Group 15"/>
          <p:cNvGrpSpPr>
            <a:grpSpLocks/>
          </p:cNvGrpSpPr>
          <p:nvPr/>
        </p:nvGrpSpPr>
        <p:grpSpPr bwMode="auto">
          <a:xfrm>
            <a:off x="5813425" y="3027363"/>
            <a:ext cx="1981200" cy="379412"/>
            <a:chOff x="3966" y="1876"/>
            <a:chExt cx="1248" cy="239"/>
          </a:xfrm>
        </p:grpSpPr>
        <p:sp>
          <p:nvSpPr>
            <p:cNvPr id="156688" name="Rectangle 16"/>
            <p:cNvSpPr>
              <a:spLocks noChangeArrowheads="1"/>
            </p:cNvSpPr>
            <p:nvPr/>
          </p:nvSpPr>
          <p:spPr bwMode="auto">
            <a:xfrm>
              <a:off x="4114" y="1876"/>
              <a:ext cx="992"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89" name="Text Box 17"/>
            <p:cNvSpPr txBox="1">
              <a:spLocks noChangeArrowheads="1"/>
            </p:cNvSpPr>
            <p:nvPr/>
          </p:nvSpPr>
          <p:spPr bwMode="auto">
            <a:xfrm>
              <a:off x="3966" y="1891"/>
              <a:ext cx="1248" cy="212"/>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Oral 5-ASA</a:t>
              </a:r>
            </a:p>
          </p:txBody>
        </p:sp>
      </p:grpSp>
      <p:sp>
        <p:nvSpPr>
          <p:cNvPr id="156690" name="Text Box 18"/>
          <p:cNvSpPr txBox="1">
            <a:spLocks noChangeArrowheads="1"/>
          </p:cNvSpPr>
          <p:nvPr/>
        </p:nvSpPr>
        <p:spPr bwMode="auto">
          <a:xfrm>
            <a:off x="4572000" y="3635375"/>
            <a:ext cx="1524000" cy="523220"/>
          </a:xfrm>
          <a:prstGeom prst="rect">
            <a:avLst/>
          </a:prstGeom>
          <a:noFill/>
          <a:ln w="9525">
            <a:noFill/>
            <a:miter lim="800000"/>
            <a:headEnd/>
            <a:tailEnd/>
          </a:ln>
          <a:effectLst/>
        </p:spPr>
        <p:txBody>
          <a:bodyPr>
            <a:spAutoFit/>
          </a:bodyPr>
          <a:lstStyle/>
          <a:p>
            <a:pPr eaLnBrk="0" hangingPunct="0">
              <a:spcBef>
                <a:spcPct val="50000"/>
              </a:spcBef>
            </a:pPr>
            <a:r>
              <a:rPr lang="en-US" sz="1400" b="1" dirty="0">
                <a:latin typeface="Helvetica" pitchFamily="34" charset="0"/>
              </a:rPr>
              <a:t>Response</a:t>
            </a:r>
            <a:br>
              <a:rPr lang="en-US" sz="1400" b="1" dirty="0">
                <a:latin typeface="Helvetica" pitchFamily="34" charset="0"/>
              </a:rPr>
            </a:br>
            <a:r>
              <a:rPr lang="en-US" sz="1400" b="1" dirty="0">
                <a:latin typeface="Helvetica" pitchFamily="34" charset="0"/>
              </a:rPr>
              <a:t>adequate</a:t>
            </a:r>
          </a:p>
        </p:txBody>
      </p:sp>
      <p:sp>
        <p:nvSpPr>
          <p:cNvPr id="156691" name="Text Box 19"/>
          <p:cNvSpPr txBox="1">
            <a:spLocks noChangeArrowheads="1"/>
          </p:cNvSpPr>
          <p:nvPr/>
        </p:nvSpPr>
        <p:spPr bwMode="auto">
          <a:xfrm>
            <a:off x="7072330" y="3635375"/>
            <a:ext cx="1524000" cy="523220"/>
          </a:xfrm>
          <a:prstGeom prst="rect">
            <a:avLst/>
          </a:prstGeom>
          <a:noFill/>
          <a:ln w="9525">
            <a:noFill/>
            <a:miter lim="800000"/>
            <a:headEnd/>
            <a:tailEnd/>
          </a:ln>
          <a:effectLst/>
        </p:spPr>
        <p:txBody>
          <a:bodyPr>
            <a:spAutoFit/>
          </a:bodyPr>
          <a:lstStyle/>
          <a:p>
            <a:pPr eaLnBrk="0" hangingPunct="0">
              <a:spcBef>
                <a:spcPct val="50000"/>
              </a:spcBef>
            </a:pPr>
            <a:r>
              <a:rPr lang="en-US" sz="1400" b="1" dirty="0">
                <a:latin typeface="Helvetica" pitchFamily="34" charset="0"/>
              </a:rPr>
              <a:t>Response</a:t>
            </a:r>
            <a:r>
              <a:rPr lang="en-US" sz="1400" b="1" dirty="0">
                <a:solidFill>
                  <a:srgbClr val="FFFF00"/>
                </a:solidFill>
                <a:latin typeface="Helvetica" pitchFamily="34" charset="0"/>
              </a:rPr>
              <a:t/>
            </a:r>
            <a:br>
              <a:rPr lang="en-US" sz="1400" b="1" dirty="0">
                <a:solidFill>
                  <a:srgbClr val="FFFF00"/>
                </a:solidFill>
                <a:latin typeface="Helvetica" pitchFamily="34" charset="0"/>
              </a:rPr>
            </a:br>
            <a:r>
              <a:rPr lang="en-US" sz="1400" b="1" dirty="0">
                <a:latin typeface="Helvetica" pitchFamily="34" charset="0"/>
              </a:rPr>
              <a:t>inadequate</a:t>
            </a:r>
          </a:p>
        </p:txBody>
      </p:sp>
      <p:grpSp>
        <p:nvGrpSpPr>
          <p:cNvPr id="6" name="Group 20"/>
          <p:cNvGrpSpPr>
            <a:grpSpLocks/>
          </p:cNvGrpSpPr>
          <p:nvPr/>
        </p:nvGrpSpPr>
        <p:grpSpPr bwMode="auto">
          <a:xfrm>
            <a:off x="4730750" y="4362450"/>
            <a:ext cx="1524000" cy="608013"/>
            <a:chOff x="3028" y="2748"/>
            <a:chExt cx="960" cy="383"/>
          </a:xfrm>
        </p:grpSpPr>
        <p:sp>
          <p:nvSpPr>
            <p:cNvPr id="156693" name="Rectangle 21"/>
            <p:cNvSpPr>
              <a:spLocks noChangeArrowheads="1"/>
            </p:cNvSpPr>
            <p:nvPr/>
          </p:nvSpPr>
          <p:spPr bwMode="auto">
            <a:xfrm>
              <a:off x="3036" y="2748"/>
              <a:ext cx="944" cy="38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694" name="Text Box 22"/>
            <p:cNvSpPr txBox="1">
              <a:spLocks noChangeArrowheads="1"/>
            </p:cNvSpPr>
            <p:nvPr/>
          </p:nvSpPr>
          <p:spPr bwMode="auto">
            <a:xfrm>
              <a:off x="3028" y="2752"/>
              <a:ext cx="960" cy="366"/>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Maintain</a:t>
              </a:r>
              <a:br>
                <a:rPr lang="en-US" sz="1600" b="1">
                  <a:solidFill>
                    <a:srgbClr val="FFFFFF"/>
                  </a:solidFill>
                  <a:latin typeface="Helvetica" pitchFamily="34" charset="0"/>
                </a:rPr>
              </a:br>
              <a:r>
                <a:rPr lang="en-US" sz="1600" b="1">
                  <a:solidFill>
                    <a:srgbClr val="FFFFFF"/>
                  </a:solidFill>
                  <a:latin typeface="Helvetica" pitchFamily="34" charset="0"/>
                </a:rPr>
                <a:t>oral 5-ASA</a:t>
              </a:r>
            </a:p>
          </p:txBody>
        </p:sp>
      </p:grpSp>
      <p:sp>
        <p:nvSpPr>
          <p:cNvPr id="156695" name="Text Box 23"/>
          <p:cNvSpPr txBox="1">
            <a:spLocks noChangeArrowheads="1"/>
          </p:cNvSpPr>
          <p:nvPr/>
        </p:nvSpPr>
        <p:spPr bwMode="auto">
          <a:xfrm>
            <a:off x="5715008" y="4171950"/>
            <a:ext cx="1524000" cy="523220"/>
          </a:xfrm>
          <a:prstGeom prst="rect">
            <a:avLst/>
          </a:prstGeom>
          <a:noFill/>
          <a:ln w="9525">
            <a:noFill/>
            <a:miter lim="800000"/>
            <a:headEnd/>
            <a:tailEnd/>
          </a:ln>
          <a:effectLst/>
        </p:spPr>
        <p:txBody>
          <a:bodyPr>
            <a:spAutoFit/>
          </a:bodyPr>
          <a:lstStyle/>
          <a:p>
            <a:pPr eaLnBrk="0" hangingPunct="0">
              <a:spcBef>
                <a:spcPct val="50000"/>
              </a:spcBef>
            </a:pPr>
            <a:r>
              <a:rPr lang="en-US" sz="1400" b="1" dirty="0">
                <a:latin typeface="Helvetica" pitchFamily="34" charset="0"/>
              </a:rPr>
              <a:t>Response adequate</a:t>
            </a:r>
          </a:p>
        </p:txBody>
      </p:sp>
      <p:sp>
        <p:nvSpPr>
          <p:cNvPr id="156696" name="Text Box 24"/>
          <p:cNvSpPr txBox="1">
            <a:spLocks noChangeArrowheads="1"/>
          </p:cNvSpPr>
          <p:nvPr/>
        </p:nvSpPr>
        <p:spPr bwMode="auto">
          <a:xfrm>
            <a:off x="7245350" y="4368800"/>
            <a:ext cx="1689100" cy="581025"/>
          </a:xfrm>
          <a:prstGeom prst="rect">
            <a:avLst/>
          </a:prstGeom>
          <a:noFill/>
          <a:ln w="9525">
            <a:noFill/>
            <a:miter lim="800000"/>
            <a:headEnd/>
            <a:tailEnd/>
          </a:ln>
          <a:effectLst/>
        </p:spPr>
        <p:txBody>
          <a:bodyPr>
            <a:spAutoFit/>
          </a:bodyPr>
          <a:lstStyle/>
          <a:p>
            <a:pPr algn="ctr" eaLnBrk="0" hangingPunct="0">
              <a:spcBef>
                <a:spcPct val="50000"/>
              </a:spcBef>
            </a:pPr>
            <a:r>
              <a:rPr lang="en-US" sz="1600" b="1" dirty="0">
                <a:solidFill>
                  <a:srgbClr val="FFFFFF"/>
                </a:solidFill>
                <a:latin typeface="Helvetica" pitchFamily="34" charset="0"/>
              </a:rPr>
              <a:t>Consider</a:t>
            </a:r>
            <a:br>
              <a:rPr lang="en-US" sz="1600" b="1" dirty="0">
                <a:solidFill>
                  <a:srgbClr val="FFFFFF"/>
                </a:solidFill>
                <a:latin typeface="Helvetica" pitchFamily="34" charset="0"/>
              </a:rPr>
            </a:br>
            <a:r>
              <a:rPr lang="en-US" sz="1600" b="1" dirty="0">
                <a:solidFill>
                  <a:srgbClr val="FFFFFF"/>
                </a:solidFill>
                <a:latin typeface="Helvetica" pitchFamily="34" charset="0"/>
              </a:rPr>
              <a:t>increased dose</a:t>
            </a:r>
          </a:p>
        </p:txBody>
      </p:sp>
      <p:sp>
        <p:nvSpPr>
          <p:cNvPr id="156697" name="Text Box 25"/>
          <p:cNvSpPr txBox="1">
            <a:spLocks noChangeArrowheads="1"/>
          </p:cNvSpPr>
          <p:nvPr/>
        </p:nvSpPr>
        <p:spPr bwMode="auto">
          <a:xfrm>
            <a:off x="7143768" y="5283200"/>
            <a:ext cx="1371600" cy="523220"/>
          </a:xfrm>
          <a:prstGeom prst="rect">
            <a:avLst/>
          </a:prstGeom>
          <a:noFill/>
          <a:ln w="9525">
            <a:noFill/>
            <a:miter lim="800000"/>
            <a:headEnd/>
            <a:tailEnd/>
          </a:ln>
          <a:effectLst/>
        </p:spPr>
        <p:txBody>
          <a:bodyPr>
            <a:spAutoFit/>
          </a:bodyPr>
          <a:lstStyle/>
          <a:p>
            <a:pPr eaLnBrk="0" hangingPunct="0">
              <a:spcBef>
                <a:spcPct val="50000"/>
              </a:spcBef>
            </a:pPr>
            <a:r>
              <a:rPr lang="en-US" sz="1400" b="1" dirty="0">
                <a:latin typeface="Helvetica" pitchFamily="34" charset="0"/>
              </a:rPr>
              <a:t>Response</a:t>
            </a:r>
            <a:r>
              <a:rPr lang="en-US" sz="1400" b="1" dirty="0">
                <a:solidFill>
                  <a:srgbClr val="FFFF00"/>
                </a:solidFill>
                <a:latin typeface="Helvetica" pitchFamily="34" charset="0"/>
              </a:rPr>
              <a:t/>
            </a:r>
            <a:br>
              <a:rPr lang="en-US" sz="1400" b="1" dirty="0">
                <a:solidFill>
                  <a:srgbClr val="FFFF00"/>
                </a:solidFill>
                <a:latin typeface="Helvetica" pitchFamily="34" charset="0"/>
              </a:rPr>
            </a:br>
            <a:r>
              <a:rPr lang="en-US" sz="1400" b="1" dirty="0">
                <a:latin typeface="Helvetica" pitchFamily="34" charset="0"/>
              </a:rPr>
              <a:t>inadequate</a:t>
            </a:r>
          </a:p>
        </p:txBody>
      </p:sp>
      <p:grpSp>
        <p:nvGrpSpPr>
          <p:cNvPr id="7" name="Group 26"/>
          <p:cNvGrpSpPr>
            <a:grpSpLocks/>
          </p:cNvGrpSpPr>
          <p:nvPr/>
        </p:nvGrpSpPr>
        <p:grpSpPr bwMode="auto">
          <a:xfrm>
            <a:off x="7188200" y="6146800"/>
            <a:ext cx="1803400" cy="381000"/>
            <a:chOff x="4544" y="3740"/>
            <a:chExt cx="1136" cy="240"/>
          </a:xfrm>
        </p:grpSpPr>
        <p:sp>
          <p:nvSpPr>
            <p:cNvPr id="156699" name="Rectangle 27"/>
            <p:cNvSpPr>
              <a:spLocks noChangeArrowheads="1"/>
            </p:cNvSpPr>
            <p:nvPr/>
          </p:nvSpPr>
          <p:spPr bwMode="auto">
            <a:xfrm>
              <a:off x="4544" y="3740"/>
              <a:ext cx="1136"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00" name="Text Box 28"/>
            <p:cNvSpPr txBox="1">
              <a:spLocks noChangeArrowheads="1"/>
            </p:cNvSpPr>
            <p:nvPr/>
          </p:nvSpPr>
          <p:spPr bwMode="auto">
            <a:xfrm>
              <a:off x="4688" y="3768"/>
              <a:ext cx="864" cy="212"/>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Oral steroid</a:t>
              </a:r>
            </a:p>
          </p:txBody>
        </p:sp>
      </p:grpSp>
      <p:sp>
        <p:nvSpPr>
          <p:cNvPr id="156701" name="Text Box 29"/>
          <p:cNvSpPr txBox="1">
            <a:spLocks noChangeArrowheads="1"/>
          </p:cNvSpPr>
          <p:nvPr/>
        </p:nvSpPr>
        <p:spPr bwMode="auto">
          <a:xfrm>
            <a:off x="3771900" y="5867400"/>
            <a:ext cx="1117600" cy="523220"/>
          </a:xfrm>
          <a:prstGeom prst="rect">
            <a:avLst/>
          </a:prstGeom>
          <a:noFill/>
          <a:ln w="9525">
            <a:noFill/>
            <a:miter lim="800000"/>
            <a:headEnd/>
            <a:tailEnd/>
          </a:ln>
          <a:effectLst/>
        </p:spPr>
        <p:txBody>
          <a:bodyPr>
            <a:spAutoFit/>
          </a:bodyPr>
          <a:lstStyle/>
          <a:p>
            <a:pPr eaLnBrk="0" hangingPunct="0"/>
            <a:r>
              <a:rPr lang="en-US" sz="1400" b="1" dirty="0">
                <a:latin typeface="Helvetica" pitchFamily="34" charset="0"/>
              </a:rPr>
              <a:t>Response </a:t>
            </a:r>
          </a:p>
          <a:p>
            <a:pPr eaLnBrk="0" hangingPunct="0"/>
            <a:r>
              <a:rPr lang="en-US" sz="1400" b="1" dirty="0">
                <a:latin typeface="Helvetica" pitchFamily="34" charset="0"/>
              </a:rPr>
              <a:t>inadequate</a:t>
            </a:r>
          </a:p>
        </p:txBody>
      </p:sp>
      <p:sp>
        <p:nvSpPr>
          <p:cNvPr id="156702" name="Rectangle 30"/>
          <p:cNvSpPr>
            <a:spLocks noChangeArrowheads="1"/>
          </p:cNvSpPr>
          <p:nvPr/>
        </p:nvSpPr>
        <p:spPr bwMode="auto">
          <a:xfrm>
            <a:off x="101600" y="4905375"/>
            <a:ext cx="1803400" cy="37941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03" name="Text Box 31"/>
          <p:cNvSpPr txBox="1">
            <a:spLocks noChangeArrowheads="1"/>
          </p:cNvSpPr>
          <p:nvPr/>
        </p:nvSpPr>
        <p:spPr bwMode="auto">
          <a:xfrm>
            <a:off x="44450" y="4937125"/>
            <a:ext cx="1778000" cy="336550"/>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Oral 5-ASA</a:t>
            </a:r>
          </a:p>
        </p:txBody>
      </p:sp>
      <p:sp>
        <p:nvSpPr>
          <p:cNvPr id="156704" name="Text Box 32"/>
          <p:cNvSpPr txBox="1">
            <a:spLocks noChangeArrowheads="1"/>
          </p:cNvSpPr>
          <p:nvPr/>
        </p:nvSpPr>
        <p:spPr bwMode="auto">
          <a:xfrm>
            <a:off x="2228850" y="4902200"/>
            <a:ext cx="1270000" cy="523220"/>
          </a:xfrm>
          <a:prstGeom prst="rect">
            <a:avLst/>
          </a:prstGeom>
          <a:noFill/>
          <a:ln w="9525">
            <a:noFill/>
            <a:miter lim="800000"/>
            <a:headEnd/>
            <a:tailEnd/>
          </a:ln>
          <a:effectLst/>
        </p:spPr>
        <p:txBody>
          <a:bodyPr>
            <a:spAutoFit/>
          </a:bodyPr>
          <a:lstStyle/>
          <a:p>
            <a:pPr eaLnBrk="0" hangingPunct="0"/>
            <a:r>
              <a:rPr lang="en-US" sz="1400" b="1" dirty="0">
                <a:latin typeface="Helvetica" pitchFamily="34" charset="0"/>
              </a:rPr>
              <a:t>Response </a:t>
            </a:r>
          </a:p>
          <a:p>
            <a:pPr eaLnBrk="0" hangingPunct="0"/>
            <a:r>
              <a:rPr lang="en-US" sz="1400" b="1" dirty="0">
                <a:latin typeface="Helvetica" pitchFamily="34" charset="0"/>
              </a:rPr>
              <a:t>inadequate</a:t>
            </a:r>
          </a:p>
        </p:txBody>
      </p:sp>
      <p:grpSp>
        <p:nvGrpSpPr>
          <p:cNvPr id="8" name="Group 33"/>
          <p:cNvGrpSpPr>
            <a:grpSpLocks/>
          </p:cNvGrpSpPr>
          <p:nvPr/>
        </p:nvGrpSpPr>
        <p:grpSpPr bwMode="auto">
          <a:xfrm>
            <a:off x="1981200" y="3994150"/>
            <a:ext cx="2755900" cy="608013"/>
            <a:chOff x="1216" y="2404"/>
            <a:chExt cx="1736" cy="383"/>
          </a:xfrm>
        </p:grpSpPr>
        <p:sp>
          <p:nvSpPr>
            <p:cNvPr id="156706" name="Rectangle 34"/>
            <p:cNvSpPr>
              <a:spLocks noChangeArrowheads="1"/>
            </p:cNvSpPr>
            <p:nvPr/>
          </p:nvSpPr>
          <p:spPr bwMode="auto">
            <a:xfrm>
              <a:off x="1290" y="2404"/>
              <a:ext cx="1588" cy="38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07" name="Text Box 35"/>
            <p:cNvSpPr txBox="1">
              <a:spLocks noChangeArrowheads="1"/>
            </p:cNvSpPr>
            <p:nvPr/>
          </p:nvSpPr>
          <p:spPr bwMode="auto">
            <a:xfrm>
              <a:off x="1216" y="2408"/>
              <a:ext cx="1736" cy="366"/>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Consider rectal therapy</a:t>
              </a:r>
              <a:br>
                <a:rPr lang="en-US" sz="1600" b="1">
                  <a:solidFill>
                    <a:srgbClr val="FFFFFF"/>
                  </a:solidFill>
                  <a:latin typeface="Helvetica" pitchFamily="34" charset="0"/>
                </a:rPr>
              </a:br>
              <a:r>
                <a:rPr lang="en-US" sz="1600" b="1">
                  <a:solidFill>
                    <a:srgbClr val="FFFFFF"/>
                  </a:solidFill>
                  <a:latin typeface="Helvetica" pitchFamily="34" charset="0"/>
                </a:rPr>
                <a:t>(5-ASA and/or steroid)</a:t>
              </a:r>
            </a:p>
          </p:txBody>
        </p:sp>
      </p:grpSp>
      <p:grpSp>
        <p:nvGrpSpPr>
          <p:cNvPr id="9" name="Group 36"/>
          <p:cNvGrpSpPr>
            <a:grpSpLocks/>
          </p:cNvGrpSpPr>
          <p:nvPr/>
        </p:nvGrpSpPr>
        <p:grpSpPr bwMode="auto">
          <a:xfrm>
            <a:off x="2311400" y="3027363"/>
            <a:ext cx="2095500" cy="620712"/>
            <a:chOff x="1298" y="1907"/>
            <a:chExt cx="1320" cy="391"/>
          </a:xfrm>
        </p:grpSpPr>
        <p:sp>
          <p:nvSpPr>
            <p:cNvPr id="156709" name="Rectangle 37"/>
            <p:cNvSpPr>
              <a:spLocks noChangeArrowheads="1"/>
            </p:cNvSpPr>
            <p:nvPr/>
          </p:nvSpPr>
          <p:spPr bwMode="auto">
            <a:xfrm>
              <a:off x="1298" y="1915"/>
              <a:ext cx="1320" cy="38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10" name="Text Box 38"/>
            <p:cNvSpPr txBox="1">
              <a:spLocks noChangeArrowheads="1"/>
            </p:cNvSpPr>
            <p:nvPr/>
          </p:nvSpPr>
          <p:spPr bwMode="auto">
            <a:xfrm>
              <a:off x="1334" y="1907"/>
              <a:ext cx="1248" cy="366"/>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Patient willing to</a:t>
              </a:r>
              <a:br>
                <a:rPr lang="en-US" sz="1600" b="1">
                  <a:solidFill>
                    <a:srgbClr val="FFFFFF"/>
                  </a:solidFill>
                  <a:latin typeface="Helvetica" pitchFamily="34" charset="0"/>
                </a:rPr>
              </a:br>
              <a:r>
                <a:rPr lang="en-US" sz="1600" b="1">
                  <a:solidFill>
                    <a:srgbClr val="FFFFFF"/>
                  </a:solidFill>
                  <a:latin typeface="Helvetica" pitchFamily="34" charset="0"/>
                </a:rPr>
                <a:t>take rectal therapy</a:t>
              </a:r>
            </a:p>
          </p:txBody>
        </p:sp>
      </p:grpSp>
      <p:grpSp>
        <p:nvGrpSpPr>
          <p:cNvPr id="10" name="Group 39"/>
          <p:cNvGrpSpPr>
            <a:grpSpLocks/>
          </p:cNvGrpSpPr>
          <p:nvPr/>
        </p:nvGrpSpPr>
        <p:grpSpPr bwMode="auto">
          <a:xfrm>
            <a:off x="12700" y="3040063"/>
            <a:ext cx="1981200" cy="846137"/>
            <a:chOff x="8" y="1915"/>
            <a:chExt cx="1248" cy="533"/>
          </a:xfrm>
        </p:grpSpPr>
        <p:sp>
          <p:nvSpPr>
            <p:cNvPr id="156712" name="Rectangle 40"/>
            <p:cNvSpPr>
              <a:spLocks noChangeArrowheads="1"/>
            </p:cNvSpPr>
            <p:nvPr/>
          </p:nvSpPr>
          <p:spPr bwMode="auto">
            <a:xfrm>
              <a:off x="64" y="1915"/>
              <a:ext cx="1128" cy="533"/>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13" name="Text Box 41"/>
            <p:cNvSpPr txBox="1">
              <a:spLocks noChangeArrowheads="1"/>
            </p:cNvSpPr>
            <p:nvPr/>
          </p:nvSpPr>
          <p:spPr bwMode="auto">
            <a:xfrm>
              <a:off x="8" y="1928"/>
              <a:ext cx="1248" cy="520"/>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Patient unwilling to take rectal therapy</a:t>
              </a:r>
            </a:p>
          </p:txBody>
        </p:sp>
      </p:grpSp>
      <p:sp>
        <p:nvSpPr>
          <p:cNvPr id="156714" name="Text Box 42"/>
          <p:cNvSpPr txBox="1">
            <a:spLocks noChangeArrowheads="1"/>
          </p:cNvSpPr>
          <p:nvPr/>
        </p:nvSpPr>
        <p:spPr bwMode="auto">
          <a:xfrm>
            <a:off x="500034" y="5559425"/>
            <a:ext cx="1371600" cy="523220"/>
          </a:xfrm>
          <a:prstGeom prst="rect">
            <a:avLst/>
          </a:prstGeom>
          <a:noFill/>
          <a:ln w="9525">
            <a:noFill/>
            <a:miter lim="800000"/>
            <a:headEnd/>
            <a:tailEnd/>
          </a:ln>
          <a:effectLst/>
        </p:spPr>
        <p:txBody>
          <a:bodyPr>
            <a:spAutoFit/>
          </a:bodyPr>
          <a:lstStyle/>
          <a:p>
            <a:pPr eaLnBrk="0" hangingPunct="0">
              <a:spcBef>
                <a:spcPct val="50000"/>
              </a:spcBef>
            </a:pPr>
            <a:r>
              <a:rPr lang="en-US" sz="1400" b="1" dirty="0">
                <a:latin typeface="Helvetica" pitchFamily="34" charset="0"/>
              </a:rPr>
              <a:t>Response</a:t>
            </a:r>
            <a:r>
              <a:rPr lang="en-US" sz="1400" b="1" dirty="0">
                <a:solidFill>
                  <a:srgbClr val="FFFF00"/>
                </a:solidFill>
                <a:latin typeface="Helvetica" pitchFamily="34" charset="0"/>
              </a:rPr>
              <a:t/>
            </a:r>
            <a:br>
              <a:rPr lang="en-US" sz="1400" b="1" dirty="0">
                <a:solidFill>
                  <a:srgbClr val="FFFF00"/>
                </a:solidFill>
                <a:latin typeface="Helvetica" pitchFamily="34" charset="0"/>
              </a:rPr>
            </a:br>
            <a:r>
              <a:rPr lang="en-US" sz="1400" b="1" dirty="0">
                <a:latin typeface="Helvetica" pitchFamily="34" charset="0"/>
              </a:rPr>
              <a:t>adequate</a:t>
            </a:r>
          </a:p>
        </p:txBody>
      </p:sp>
      <p:grpSp>
        <p:nvGrpSpPr>
          <p:cNvPr id="11" name="Group 43"/>
          <p:cNvGrpSpPr>
            <a:grpSpLocks/>
          </p:cNvGrpSpPr>
          <p:nvPr/>
        </p:nvGrpSpPr>
        <p:grpSpPr bwMode="auto">
          <a:xfrm>
            <a:off x="107950" y="6146800"/>
            <a:ext cx="1790700" cy="379413"/>
            <a:chOff x="64" y="2420"/>
            <a:chExt cx="1128" cy="239"/>
          </a:xfrm>
        </p:grpSpPr>
        <p:sp>
          <p:nvSpPr>
            <p:cNvPr id="156716" name="Rectangle 44"/>
            <p:cNvSpPr>
              <a:spLocks noChangeArrowheads="1"/>
            </p:cNvSpPr>
            <p:nvPr/>
          </p:nvSpPr>
          <p:spPr bwMode="auto">
            <a:xfrm>
              <a:off x="64" y="2420"/>
              <a:ext cx="112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6717" name="Text Box 45"/>
            <p:cNvSpPr txBox="1">
              <a:spLocks noChangeArrowheads="1"/>
            </p:cNvSpPr>
            <p:nvPr/>
          </p:nvSpPr>
          <p:spPr bwMode="auto">
            <a:xfrm>
              <a:off x="196" y="2440"/>
              <a:ext cx="864" cy="212"/>
            </a:xfrm>
            <a:prstGeom prst="rect">
              <a:avLst/>
            </a:prstGeom>
            <a:noFill/>
            <a:ln w="9525">
              <a:noFill/>
              <a:miter lim="800000"/>
              <a:headEnd/>
              <a:tailEnd/>
            </a:ln>
            <a:effectLst/>
          </p:spPr>
          <p:txBody>
            <a:bodyPr>
              <a:spAutoFit/>
            </a:bodyPr>
            <a:lstStyle/>
            <a:p>
              <a:pPr algn="ctr" eaLnBrk="0" hangingPunct="0">
                <a:spcBef>
                  <a:spcPct val="50000"/>
                </a:spcBef>
              </a:pPr>
              <a:r>
                <a:rPr lang="en-US" sz="1600" b="1">
                  <a:solidFill>
                    <a:srgbClr val="FFFFFF"/>
                  </a:solidFill>
                  <a:latin typeface="Helvetica" pitchFamily="34" charset="0"/>
                </a:rPr>
                <a:t>Maintain</a:t>
              </a:r>
            </a:p>
          </p:txBody>
        </p:sp>
      </p:grpSp>
      <p:grpSp>
        <p:nvGrpSpPr>
          <p:cNvPr id="12" name="Group 46"/>
          <p:cNvGrpSpPr>
            <a:grpSpLocks/>
          </p:cNvGrpSpPr>
          <p:nvPr/>
        </p:nvGrpSpPr>
        <p:grpSpPr bwMode="auto">
          <a:xfrm>
            <a:off x="2714625" y="2425700"/>
            <a:ext cx="1228725" cy="382588"/>
            <a:chOff x="1678" y="1560"/>
            <a:chExt cx="774" cy="241"/>
          </a:xfrm>
        </p:grpSpPr>
        <p:sp>
          <p:nvSpPr>
            <p:cNvPr id="156719" name="Rectangle 47"/>
            <p:cNvSpPr>
              <a:spLocks noChangeArrowheads="1"/>
            </p:cNvSpPr>
            <p:nvPr/>
          </p:nvSpPr>
          <p:spPr bwMode="auto">
            <a:xfrm>
              <a:off x="1678" y="1562"/>
              <a:ext cx="752" cy="239"/>
            </a:xfrm>
            <a:prstGeom prst="rect">
              <a:avLst/>
            </a:prstGeom>
            <a:solidFill>
              <a:schemeClr val="accent2"/>
            </a:solidFill>
            <a:ln w="12700">
              <a:solidFill>
                <a:srgbClr val="FFFFFF"/>
              </a:solidFill>
              <a:miter lim="800000"/>
              <a:headEnd/>
              <a:tailEnd/>
            </a:ln>
            <a:effectLst/>
          </p:spPr>
          <p:txBody>
            <a:bodyPr wrap="none" anchor="ctr"/>
            <a:lstStyle/>
            <a:p>
              <a:r>
                <a:rPr lang="en-US" dirty="0" smtClean="0">
                  <a:solidFill>
                    <a:schemeClr val="bg1"/>
                  </a:solidFill>
                </a:rPr>
                <a:t>Left side </a:t>
              </a:r>
              <a:endParaRPr lang="en-GB" dirty="0">
                <a:solidFill>
                  <a:schemeClr val="bg1"/>
                </a:solidFill>
              </a:endParaRPr>
            </a:p>
          </p:txBody>
        </p:sp>
        <p:sp>
          <p:nvSpPr>
            <p:cNvPr id="156721" name="Text Box 49"/>
            <p:cNvSpPr txBox="1">
              <a:spLocks noChangeArrowheads="1"/>
            </p:cNvSpPr>
            <p:nvPr/>
          </p:nvSpPr>
          <p:spPr bwMode="auto">
            <a:xfrm>
              <a:off x="1780" y="1560"/>
              <a:ext cx="672" cy="212"/>
            </a:xfrm>
            <a:prstGeom prst="rect">
              <a:avLst/>
            </a:prstGeom>
            <a:noFill/>
            <a:ln w="9525">
              <a:noFill/>
              <a:miter lim="800000"/>
              <a:headEnd/>
              <a:tailEnd/>
            </a:ln>
            <a:effectLst/>
          </p:spPr>
          <p:txBody>
            <a:bodyPr>
              <a:spAutoFit/>
            </a:bodyPr>
            <a:lstStyle/>
            <a:p>
              <a:pPr eaLnBrk="0" hangingPunct="0">
                <a:spcBef>
                  <a:spcPct val="50000"/>
                </a:spcBef>
              </a:pPr>
              <a:r>
                <a:rPr lang="en-US" sz="1600" b="1" dirty="0" smtClean="0">
                  <a:solidFill>
                    <a:srgbClr val="FFFFFF"/>
                  </a:solidFill>
                  <a:latin typeface="Helvetica" pitchFamily="34" charset="0"/>
                </a:rPr>
                <a:t> </a:t>
              </a:r>
              <a:endParaRPr lang="en-US" sz="1600" b="1" dirty="0">
                <a:solidFill>
                  <a:srgbClr val="FFFFFF"/>
                </a:solidFill>
                <a:latin typeface="Helvetica" pitchFamily="34" charset="0"/>
              </a:endParaRPr>
            </a:p>
          </p:txBody>
        </p:sp>
      </p:grpSp>
      <p:sp>
        <p:nvSpPr>
          <p:cNvPr id="156723" name="Line 51"/>
          <p:cNvSpPr>
            <a:spLocks noChangeShapeType="1"/>
          </p:cNvSpPr>
          <p:nvPr/>
        </p:nvSpPr>
        <p:spPr bwMode="auto">
          <a:xfrm flipH="1" flipV="1">
            <a:off x="1905000" y="5283200"/>
            <a:ext cx="5205413" cy="1028700"/>
          </a:xfrm>
          <a:prstGeom prst="line">
            <a:avLst/>
          </a:prstGeom>
          <a:noFill/>
          <a:ln w="38100">
            <a:solidFill>
              <a:schemeClr val="tx1"/>
            </a:solidFill>
            <a:round/>
            <a:headEnd type="triangle" w="med" len="med"/>
            <a:tailEnd/>
          </a:ln>
          <a:effectLst/>
        </p:spPr>
        <p:txBody>
          <a:bodyPr/>
          <a:lstStyle/>
          <a:p>
            <a:endParaRPr lang="en-GB"/>
          </a:p>
        </p:txBody>
      </p:sp>
      <p:sp>
        <p:nvSpPr>
          <p:cNvPr id="156724" name="Line 52"/>
          <p:cNvSpPr>
            <a:spLocks noChangeShapeType="1"/>
          </p:cNvSpPr>
          <p:nvPr/>
        </p:nvSpPr>
        <p:spPr bwMode="auto">
          <a:xfrm>
            <a:off x="5080000" y="1117600"/>
            <a:ext cx="0" cy="317500"/>
          </a:xfrm>
          <a:prstGeom prst="line">
            <a:avLst/>
          </a:prstGeom>
          <a:noFill/>
          <a:ln w="38100">
            <a:solidFill>
              <a:schemeClr val="tx1"/>
            </a:solidFill>
            <a:round/>
            <a:headEnd/>
            <a:tailEnd type="triangle" w="med" len="med"/>
          </a:ln>
          <a:effectLst/>
        </p:spPr>
        <p:txBody>
          <a:bodyPr/>
          <a:lstStyle/>
          <a:p>
            <a:endParaRPr lang="en-GB" sz="2000"/>
          </a:p>
        </p:txBody>
      </p:sp>
      <p:sp>
        <p:nvSpPr>
          <p:cNvPr id="156725" name="Line 53"/>
          <p:cNvSpPr>
            <a:spLocks noChangeShapeType="1"/>
          </p:cNvSpPr>
          <p:nvPr/>
        </p:nvSpPr>
        <p:spPr bwMode="auto">
          <a:xfrm>
            <a:off x="6788150" y="2800350"/>
            <a:ext cx="6350" cy="234950"/>
          </a:xfrm>
          <a:prstGeom prst="line">
            <a:avLst/>
          </a:prstGeom>
          <a:noFill/>
          <a:ln w="38100">
            <a:solidFill>
              <a:schemeClr val="tx1"/>
            </a:solidFill>
            <a:round/>
            <a:headEnd/>
            <a:tailEnd type="triangle" w="med" len="med"/>
          </a:ln>
          <a:effectLst/>
        </p:spPr>
        <p:txBody>
          <a:bodyPr/>
          <a:lstStyle/>
          <a:p>
            <a:endParaRPr lang="en-GB"/>
          </a:p>
        </p:txBody>
      </p:sp>
      <p:sp>
        <p:nvSpPr>
          <p:cNvPr id="156726" name="Line 54"/>
          <p:cNvSpPr>
            <a:spLocks noChangeShapeType="1"/>
          </p:cNvSpPr>
          <p:nvPr/>
        </p:nvSpPr>
        <p:spPr bwMode="auto">
          <a:xfrm>
            <a:off x="8064500" y="5791200"/>
            <a:ext cx="0" cy="317500"/>
          </a:xfrm>
          <a:prstGeom prst="line">
            <a:avLst/>
          </a:prstGeom>
          <a:noFill/>
          <a:ln w="38100">
            <a:solidFill>
              <a:schemeClr val="tx1"/>
            </a:solidFill>
            <a:round/>
            <a:headEnd/>
            <a:tailEnd type="triangle" w="med" len="med"/>
          </a:ln>
          <a:effectLst/>
        </p:spPr>
        <p:txBody>
          <a:bodyPr/>
          <a:lstStyle/>
          <a:p>
            <a:endParaRPr lang="en-GB"/>
          </a:p>
        </p:txBody>
      </p:sp>
      <p:sp>
        <p:nvSpPr>
          <p:cNvPr id="156727" name="Line 55"/>
          <p:cNvSpPr>
            <a:spLocks noChangeShapeType="1"/>
          </p:cNvSpPr>
          <p:nvPr/>
        </p:nvSpPr>
        <p:spPr bwMode="auto">
          <a:xfrm>
            <a:off x="8039100" y="4978400"/>
            <a:ext cx="0" cy="387350"/>
          </a:xfrm>
          <a:prstGeom prst="line">
            <a:avLst/>
          </a:prstGeom>
          <a:noFill/>
          <a:ln w="38100">
            <a:solidFill>
              <a:schemeClr val="tx1"/>
            </a:solidFill>
            <a:round/>
            <a:headEnd/>
            <a:tailEnd type="triangle" w="med" len="med"/>
          </a:ln>
          <a:effectLst/>
        </p:spPr>
        <p:txBody>
          <a:bodyPr/>
          <a:lstStyle/>
          <a:p>
            <a:endParaRPr lang="en-GB"/>
          </a:p>
        </p:txBody>
      </p:sp>
      <p:sp>
        <p:nvSpPr>
          <p:cNvPr id="156728" name="Line 56"/>
          <p:cNvSpPr>
            <a:spLocks noChangeShapeType="1"/>
          </p:cNvSpPr>
          <p:nvPr/>
        </p:nvSpPr>
        <p:spPr bwMode="auto">
          <a:xfrm>
            <a:off x="914400" y="5308600"/>
            <a:ext cx="0" cy="812800"/>
          </a:xfrm>
          <a:prstGeom prst="line">
            <a:avLst/>
          </a:prstGeom>
          <a:noFill/>
          <a:ln w="38100">
            <a:solidFill>
              <a:schemeClr val="tx1"/>
            </a:solidFill>
            <a:round/>
            <a:headEnd/>
            <a:tailEnd type="triangle" w="med" len="med"/>
          </a:ln>
          <a:effectLst/>
        </p:spPr>
        <p:txBody>
          <a:bodyPr/>
          <a:lstStyle/>
          <a:p>
            <a:endParaRPr lang="en-GB"/>
          </a:p>
        </p:txBody>
      </p:sp>
      <p:sp>
        <p:nvSpPr>
          <p:cNvPr id="156729" name="Line 57"/>
          <p:cNvSpPr>
            <a:spLocks noChangeShapeType="1"/>
          </p:cNvSpPr>
          <p:nvPr/>
        </p:nvSpPr>
        <p:spPr bwMode="auto">
          <a:xfrm>
            <a:off x="3359150" y="4610100"/>
            <a:ext cx="0" cy="317500"/>
          </a:xfrm>
          <a:prstGeom prst="line">
            <a:avLst/>
          </a:prstGeom>
          <a:noFill/>
          <a:ln w="38100">
            <a:solidFill>
              <a:schemeClr val="tx1"/>
            </a:solidFill>
            <a:round/>
            <a:headEnd/>
            <a:tailEnd/>
          </a:ln>
          <a:effectLst/>
        </p:spPr>
        <p:txBody>
          <a:bodyPr/>
          <a:lstStyle/>
          <a:p>
            <a:endParaRPr lang="en-GB"/>
          </a:p>
        </p:txBody>
      </p:sp>
      <p:sp>
        <p:nvSpPr>
          <p:cNvPr id="156730" name="Line 58"/>
          <p:cNvSpPr>
            <a:spLocks noChangeShapeType="1"/>
          </p:cNvSpPr>
          <p:nvPr/>
        </p:nvSpPr>
        <p:spPr bwMode="auto">
          <a:xfrm>
            <a:off x="3359150" y="3648075"/>
            <a:ext cx="0" cy="317500"/>
          </a:xfrm>
          <a:prstGeom prst="line">
            <a:avLst/>
          </a:prstGeom>
          <a:noFill/>
          <a:ln w="38100">
            <a:solidFill>
              <a:schemeClr val="tx1"/>
            </a:solidFill>
            <a:round/>
            <a:headEnd/>
            <a:tailEnd type="triangle" w="med" len="med"/>
          </a:ln>
          <a:effectLst/>
        </p:spPr>
        <p:txBody>
          <a:bodyPr/>
          <a:lstStyle/>
          <a:p>
            <a:endParaRPr lang="en-GB"/>
          </a:p>
        </p:txBody>
      </p:sp>
      <p:sp>
        <p:nvSpPr>
          <p:cNvPr id="156731" name="Freeform 59"/>
          <p:cNvSpPr>
            <a:spLocks/>
          </p:cNvSpPr>
          <p:nvPr/>
        </p:nvSpPr>
        <p:spPr bwMode="auto">
          <a:xfrm>
            <a:off x="3352800" y="2190750"/>
            <a:ext cx="3441700" cy="222250"/>
          </a:xfrm>
          <a:custGeom>
            <a:avLst/>
            <a:gdLst/>
            <a:ahLst/>
            <a:cxnLst>
              <a:cxn ang="0">
                <a:pos x="0" y="60"/>
              </a:cxn>
              <a:cxn ang="0">
                <a:pos x="0" y="0"/>
              </a:cxn>
              <a:cxn ang="0">
                <a:pos x="2240" y="0"/>
              </a:cxn>
              <a:cxn ang="0">
                <a:pos x="2240" y="60"/>
              </a:cxn>
            </a:cxnLst>
            <a:rect l="0" t="0" r="r" b="b"/>
            <a:pathLst>
              <a:path w="2240" h="60">
                <a:moveTo>
                  <a:pt x="0" y="60"/>
                </a:moveTo>
                <a:lnTo>
                  <a:pt x="0" y="0"/>
                </a:lnTo>
                <a:lnTo>
                  <a:pt x="2240" y="0"/>
                </a:lnTo>
                <a:lnTo>
                  <a:pt x="2240" y="60"/>
                </a:lnTo>
              </a:path>
            </a:pathLst>
          </a:custGeom>
          <a:noFill/>
          <a:ln w="38100" cap="flat" cmpd="sng">
            <a:solidFill>
              <a:schemeClr val="tx1"/>
            </a:solidFill>
            <a:prstDash val="solid"/>
            <a:round/>
            <a:headEnd type="triangle" w="med" len="med"/>
            <a:tailEnd type="triangle" w="med" len="med"/>
          </a:ln>
          <a:effectLst/>
        </p:spPr>
        <p:txBody>
          <a:bodyPr/>
          <a:lstStyle/>
          <a:p>
            <a:endParaRPr lang="en-GB"/>
          </a:p>
        </p:txBody>
      </p:sp>
      <p:sp>
        <p:nvSpPr>
          <p:cNvPr id="156732" name="Line 60"/>
          <p:cNvSpPr>
            <a:spLocks noChangeShapeType="1"/>
          </p:cNvSpPr>
          <p:nvPr/>
        </p:nvSpPr>
        <p:spPr bwMode="auto">
          <a:xfrm flipH="1">
            <a:off x="5092700" y="2057400"/>
            <a:ext cx="0" cy="125413"/>
          </a:xfrm>
          <a:prstGeom prst="line">
            <a:avLst/>
          </a:prstGeom>
          <a:noFill/>
          <a:ln w="38100">
            <a:solidFill>
              <a:schemeClr val="tx1"/>
            </a:solidFill>
            <a:round/>
            <a:headEnd/>
            <a:tailEnd/>
          </a:ln>
          <a:effectLst/>
        </p:spPr>
        <p:txBody>
          <a:bodyPr/>
          <a:lstStyle/>
          <a:p>
            <a:endParaRPr lang="en-GB"/>
          </a:p>
        </p:txBody>
      </p:sp>
      <p:sp>
        <p:nvSpPr>
          <p:cNvPr id="156733" name="Freeform 61"/>
          <p:cNvSpPr>
            <a:spLocks/>
          </p:cNvSpPr>
          <p:nvPr/>
        </p:nvSpPr>
        <p:spPr bwMode="auto">
          <a:xfrm>
            <a:off x="5581650" y="3502025"/>
            <a:ext cx="2495550" cy="222250"/>
          </a:xfrm>
          <a:custGeom>
            <a:avLst/>
            <a:gdLst/>
            <a:ahLst/>
            <a:cxnLst>
              <a:cxn ang="0">
                <a:pos x="0" y="60"/>
              </a:cxn>
              <a:cxn ang="0">
                <a:pos x="0" y="0"/>
              </a:cxn>
              <a:cxn ang="0">
                <a:pos x="2240" y="0"/>
              </a:cxn>
              <a:cxn ang="0">
                <a:pos x="2240" y="60"/>
              </a:cxn>
            </a:cxnLst>
            <a:rect l="0" t="0" r="r" b="b"/>
            <a:pathLst>
              <a:path w="2240" h="60">
                <a:moveTo>
                  <a:pt x="0" y="60"/>
                </a:moveTo>
                <a:lnTo>
                  <a:pt x="0" y="0"/>
                </a:lnTo>
                <a:lnTo>
                  <a:pt x="2240" y="0"/>
                </a:lnTo>
                <a:lnTo>
                  <a:pt x="2240" y="60"/>
                </a:lnTo>
              </a:path>
            </a:pathLst>
          </a:custGeom>
          <a:noFill/>
          <a:ln w="38100" cap="flat" cmpd="sng">
            <a:solidFill>
              <a:schemeClr val="tx1"/>
            </a:solidFill>
            <a:prstDash val="solid"/>
            <a:round/>
            <a:headEnd type="triangle" w="med" len="med"/>
            <a:tailEnd type="triangle" w="med" len="med"/>
          </a:ln>
          <a:effectLst/>
        </p:spPr>
        <p:txBody>
          <a:bodyPr/>
          <a:lstStyle/>
          <a:p>
            <a:endParaRPr lang="en-GB"/>
          </a:p>
        </p:txBody>
      </p:sp>
      <p:sp>
        <p:nvSpPr>
          <p:cNvPr id="156734" name="Line 62"/>
          <p:cNvSpPr>
            <a:spLocks noChangeShapeType="1"/>
          </p:cNvSpPr>
          <p:nvPr/>
        </p:nvSpPr>
        <p:spPr bwMode="auto">
          <a:xfrm>
            <a:off x="8064500" y="4114800"/>
            <a:ext cx="6350" cy="234950"/>
          </a:xfrm>
          <a:prstGeom prst="line">
            <a:avLst/>
          </a:prstGeom>
          <a:noFill/>
          <a:ln w="38100">
            <a:solidFill>
              <a:schemeClr val="tx1"/>
            </a:solidFill>
            <a:round/>
            <a:headEnd/>
            <a:tailEnd type="triangle" w="med" len="med"/>
          </a:ln>
          <a:effectLst/>
        </p:spPr>
        <p:txBody>
          <a:bodyPr/>
          <a:lstStyle/>
          <a:p>
            <a:endParaRPr lang="en-GB"/>
          </a:p>
        </p:txBody>
      </p:sp>
      <p:sp>
        <p:nvSpPr>
          <p:cNvPr id="156735" name="Line 63"/>
          <p:cNvSpPr>
            <a:spLocks noChangeShapeType="1"/>
          </p:cNvSpPr>
          <p:nvPr/>
        </p:nvSpPr>
        <p:spPr bwMode="auto">
          <a:xfrm>
            <a:off x="5581650" y="4114800"/>
            <a:ext cx="6350" cy="234950"/>
          </a:xfrm>
          <a:prstGeom prst="line">
            <a:avLst/>
          </a:prstGeom>
          <a:noFill/>
          <a:ln w="38100">
            <a:solidFill>
              <a:schemeClr val="tx1"/>
            </a:solidFill>
            <a:round/>
            <a:headEnd/>
            <a:tailEnd type="triangle" w="med" len="med"/>
          </a:ln>
          <a:effectLst/>
        </p:spPr>
        <p:txBody>
          <a:bodyPr/>
          <a:lstStyle/>
          <a:p>
            <a:endParaRPr lang="en-GB"/>
          </a:p>
        </p:txBody>
      </p:sp>
      <p:sp>
        <p:nvSpPr>
          <p:cNvPr id="156736" name="Line 64"/>
          <p:cNvSpPr>
            <a:spLocks noChangeShapeType="1"/>
          </p:cNvSpPr>
          <p:nvPr/>
        </p:nvSpPr>
        <p:spPr bwMode="auto">
          <a:xfrm flipH="1">
            <a:off x="6273800" y="4705350"/>
            <a:ext cx="908050" cy="0"/>
          </a:xfrm>
          <a:prstGeom prst="line">
            <a:avLst/>
          </a:prstGeom>
          <a:noFill/>
          <a:ln w="38100">
            <a:solidFill>
              <a:schemeClr val="tx1"/>
            </a:solidFill>
            <a:round/>
            <a:headEnd/>
            <a:tailEnd type="triangle" w="med" len="med"/>
          </a:ln>
          <a:effectLst/>
        </p:spPr>
        <p:txBody>
          <a:bodyPr/>
          <a:lstStyle/>
          <a:p>
            <a:endParaRPr lang="en-GB"/>
          </a:p>
        </p:txBody>
      </p:sp>
      <p:sp>
        <p:nvSpPr>
          <p:cNvPr id="156737" name="Line 65"/>
          <p:cNvSpPr>
            <a:spLocks noChangeShapeType="1"/>
          </p:cNvSpPr>
          <p:nvPr/>
        </p:nvSpPr>
        <p:spPr bwMode="auto">
          <a:xfrm>
            <a:off x="3352800" y="2800350"/>
            <a:ext cx="6350" cy="234950"/>
          </a:xfrm>
          <a:prstGeom prst="line">
            <a:avLst/>
          </a:prstGeom>
          <a:noFill/>
          <a:ln w="38100">
            <a:solidFill>
              <a:schemeClr val="tx1"/>
            </a:solidFill>
            <a:round/>
            <a:headEnd/>
            <a:tailEnd type="triangle" w="med" len="med"/>
          </a:ln>
          <a:effectLst/>
        </p:spPr>
        <p:txBody>
          <a:bodyPr/>
          <a:lstStyle/>
          <a:p>
            <a:endParaRPr lang="en-GB"/>
          </a:p>
        </p:txBody>
      </p:sp>
      <p:sp>
        <p:nvSpPr>
          <p:cNvPr id="156738" name="Line 66"/>
          <p:cNvSpPr>
            <a:spLocks noChangeShapeType="1"/>
          </p:cNvSpPr>
          <p:nvPr/>
        </p:nvSpPr>
        <p:spPr bwMode="auto">
          <a:xfrm flipH="1">
            <a:off x="1050925" y="2616200"/>
            <a:ext cx="1704975" cy="406400"/>
          </a:xfrm>
          <a:prstGeom prst="line">
            <a:avLst/>
          </a:prstGeom>
          <a:noFill/>
          <a:ln w="38100">
            <a:solidFill>
              <a:schemeClr val="tx1"/>
            </a:solidFill>
            <a:round/>
            <a:headEnd/>
            <a:tailEnd type="triangle" w="med" len="med"/>
          </a:ln>
          <a:effectLst/>
        </p:spPr>
        <p:txBody>
          <a:bodyPr/>
          <a:lstStyle/>
          <a:p>
            <a:endParaRPr lang="en-GB"/>
          </a:p>
        </p:txBody>
      </p:sp>
      <p:sp>
        <p:nvSpPr>
          <p:cNvPr id="156739" name="Line 67"/>
          <p:cNvSpPr>
            <a:spLocks noChangeShapeType="1"/>
          </p:cNvSpPr>
          <p:nvPr/>
        </p:nvSpPr>
        <p:spPr bwMode="auto">
          <a:xfrm>
            <a:off x="1905000" y="4927600"/>
            <a:ext cx="1460500" cy="0"/>
          </a:xfrm>
          <a:prstGeom prst="line">
            <a:avLst/>
          </a:prstGeom>
          <a:noFill/>
          <a:ln w="38100">
            <a:solidFill>
              <a:schemeClr val="tx1"/>
            </a:solidFill>
            <a:round/>
            <a:headEnd type="triangle" w="med" len="med"/>
            <a:tailEnd/>
          </a:ln>
          <a:effectLst/>
        </p:spPr>
        <p:txBody>
          <a:bodyPr/>
          <a:lstStyle/>
          <a:p>
            <a:endParaRPr lang="en-GB"/>
          </a:p>
        </p:txBody>
      </p:sp>
    </p:spTree>
  </p:cSld>
  <p:clrMapOvr>
    <a:masterClrMapping/>
  </p:clrMapOvr>
  <p:transition>
    <p:strips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Line 2"/>
          <p:cNvSpPr>
            <a:spLocks noChangeShapeType="1"/>
          </p:cNvSpPr>
          <p:nvPr/>
        </p:nvSpPr>
        <p:spPr bwMode="auto">
          <a:xfrm flipH="1">
            <a:off x="5486400" y="2559050"/>
            <a:ext cx="1828800" cy="652463"/>
          </a:xfrm>
          <a:prstGeom prst="line">
            <a:avLst/>
          </a:prstGeom>
          <a:noFill/>
          <a:ln w="38100">
            <a:solidFill>
              <a:schemeClr val="tx1"/>
            </a:solidFill>
            <a:round/>
            <a:headEnd/>
            <a:tailEnd type="triangle" w="med" len="med"/>
          </a:ln>
          <a:effectLst/>
        </p:spPr>
        <p:txBody>
          <a:bodyPr/>
          <a:lstStyle/>
          <a:p>
            <a:endParaRPr lang="en-GB"/>
          </a:p>
        </p:txBody>
      </p:sp>
      <p:sp>
        <p:nvSpPr>
          <p:cNvPr id="158723" name="Line 3"/>
          <p:cNvSpPr>
            <a:spLocks noChangeShapeType="1"/>
          </p:cNvSpPr>
          <p:nvPr/>
        </p:nvSpPr>
        <p:spPr bwMode="auto">
          <a:xfrm>
            <a:off x="5435600" y="3551238"/>
            <a:ext cx="996950" cy="774700"/>
          </a:xfrm>
          <a:prstGeom prst="line">
            <a:avLst/>
          </a:prstGeom>
          <a:noFill/>
          <a:ln w="38100">
            <a:solidFill>
              <a:schemeClr val="tx1"/>
            </a:solidFill>
            <a:round/>
            <a:headEnd/>
            <a:tailEnd type="triangle" w="med" len="med"/>
          </a:ln>
          <a:effectLst/>
        </p:spPr>
        <p:txBody>
          <a:bodyPr/>
          <a:lstStyle/>
          <a:p>
            <a:endParaRPr lang="en-GB"/>
          </a:p>
        </p:txBody>
      </p:sp>
      <p:sp>
        <p:nvSpPr>
          <p:cNvPr id="158724" name="Text Box 4"/>
          <p:cNvSpPr txBox="1">
            <a:spLocks noChangeArrowheads="1"/>
          </p:cNvSpPr>
          <p:nvPr/>
        </p:nvSpPr>
        <p:spPr bwMode="auto">
          <a:xfrm>
            <a:off x="0" y="0"/>
            <a:ext cx="9143999" cy="590931"/>
          </a:xfrm>
          <a:prstGeom prst="rect">
            <a:avLst/>
          </a:prstGeom>
          <a:solidFill>
            <a:srgbClr val="00B050"/>
          </a:solidFill>
          <a:ln w="9525">
            <a:noFill/>
            <a:miter lim="800000"/>
            <a:headEnd/>
            <a:tailEnd/>
          </a:ln>
          <a:effectLst/>
        </p:spPr>
        <p:txBody>
          <a:bodyPr wrap="square">
            <a:spAutoFit/>
          </a:bodyPr>
          <a:lstStyle/>
          <a:p>
            <a:pPr algn="ctr" eaLnBrk="0" hangingPunct="0">
              <a:lnSpc>
                <a:spcPct val="90000"/>
              </a:lnSpc>
            </a:pPr>
            <a:r>
              <a:rPr lang="en-US" sz="3600" b="1" dirty="0">
                <a:effectLst>
                  <a:outerShdw blurRad="38100" dist="38100" dir="2700000" algn="tl">
                    <a:srgbClr val="000000"/>
                  </a:outerShdw>
                </a:effectLst>
                <a:latin typeface="Arial Narrow" pitchFamily="34" charset="0"/>
              </a:rPr>
              <a:t>Ulcerative Colitis: Moderate to Severe</a:t>
            </a:r>
          </a:p>
        </p:txBody>
      </p:sp>
      <p:grpSp>
        <p:nvGrpSpPr>
          <p:cNvPr id="2" name="Group 5"/>
          <p:cNvGrpSpPr>
            <a:grpSpLocks/>
          </p:cNvGrpSpPr>
          <p:nvPr/>
        </p:nvGrpSpPr>
        <p:grpSpPr bwMode="auto">
          <a:xfrm>
            <a:off x="207963" y="1257300"/>
            <a:ext cx="1727200" cy="384175"/>
            <a:chOff x="171" y="1072"/>
            <a:chExt cx="1088" cy="242"/>
          </a:xfrm>
        </p:grpSpPr>
        <p:sp>
          <p:nvSpPr>
            <p:cNvPr id="158726" name="Rectangle 6"/>
            <p:cNvSpPr>
              <a:spLocks noChangeArrowheads="1"/>
            </p:cNvSpPr>
            <p:nvPr/>
          </p:nvSpPr>
          <p:spPr bwMode="auto">
            <a:xfrm>
              <a:off x="171" y="1075"/>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27" name="Text Box 7"/>
            <p:cNvSpPr txBox="1">
              <a:spLocks noChangeArrowheads="1"/>
            </p:cNvSpPr>
            <p:nvPr/>
          </p:nvSpPr>
          <p:spPr bwMode="auto">
            <a:xfrm>
              <a:off x="308" y="1072"/>
              <a:ext cx="816"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Moderate</a:t>
              </a:r>
            </a:p>
          </p:txBody>
        </p:sp>
      </p:grpSp>
      <p:grpSp>
        <p:nvGrpSpPr>
          <p:cNvPr id="3" name="Group 8"/>
          <p:cNvGrpSpPr>
            <a:grpSpLocks/>
          </p:cNvGrpSpPr>
          <p:nvPr/>
        </p:nvGrpSpPr>
        <p:grpSpPr bwMode="auto">
          <a:xfrm>
            <a:off x="209550" y="2216150"/>
            <a:ext cx="1727200" cy="385763"/>
            <a:chOff x="172" y="1488"/>
            <a:chExt cx="1088" cy="243"/>
          </a:xfrm>
        </p:grpSpPr>
        <p:sp>
          <p:nvSpPr>
            <p:cNvPr id="158729" name="Rectangle 9"/>
            <p:cNvSpPr>
              <a:spLocks noChangeArrowheads="1"/>
            </p:cNvSpPr>
            <p:nvPr/>
          </p:nvSpPr>
          <p:spPr bwMode="auto">
            <a:xfrm>
              <a:off x="172" y="1492"/>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30" name="Text Box 10"/>
            <p:cNvSpPr txBox="1">
              <a:spLocks noChangeArrowheads="1"/>
            </p:cNvSpPr>
            <p:nvPr/>
          </p:nvSpPr>
          <p:spPr bwMode="auto">
            <a:xfrm>
              <a:off x="213" y="1488"/>
              <a:ext cx="1006"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Oral steroid</a:t>
              </a:r>
            </a:p>
          </p:txBody>
        </p:sp>
      </p:grpSp>
      <p:grpSp>
        <p:nvGrpSpPr>
          <p:cNvPr id="4" name="Group 11"/>
          <p:cNvGrpSpPr>
            <a:grpSpLocks/>
          </p:cNvGrpSpPr>
          <p:nvPr/>
        </p:nvGrpSpPr>
        <p:grpSpPr bwMode="auto">
          <a:xfrm>
            <a:off x="209550" y="3176588"/>
            <a:ext cx="1727200" cy="385762"/>
            <a:chOff x="172" y="1944"/>
            <a:chExt cx="1088" cy="243"/>
          </a:xfrm>
        </p:grpSpPr>
        <p:sp>
          <p:nvSpPr>
            <p:cNvPr id="158732" name="Rectangle 12"/>
            <p:cNvSpPr>
              <a:spLocks noChangeArrowheads="1"/>
            </p:cNvSpPr>
            <p:nvPr/>
          </p:nvSpPr>
          <p:spPr bwMode="auto">
            <a:xfrm>
              <a:off x="172" y="1948"/>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33" name="Text Box 13"/>
            <p:cNvSpPr txBox="1">
              <a:spLocks noChangeArrowheads="1"/>
            </p:cNvSpPr>
            <p:nvPr/>
          </p:nvSpPr>
          <p:spPr bwMode="auto">
            <a:xfrm>
              <a:off x="308" y="1944"/>
              <a:ext cx="816"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Taper</a:t>
              </a:r>
            </a:p>
          </p:txBody>
        </p:sp>
      </p:grpSp>
      <p:grpSp>
        <p:nvGrpSpPr>
          <p:cNvPr id="5" name="Group 14"/>
          <p:cNvGrpSpPr>
            <a:grpSpLocks/>
          </p:cNvGrpSpPr>
          <p:nvPr/>
        </p:nvGrpSpPr>
        <p:grpSpPr bwMode="auto">
          <a:xfrm>
            <a:off x="201613" y="4137025"/>
            <a:ext cx="1741487" cy="385763"/>
            <a:chOff x="167" y="2376"/>
            <a:chExt cx="1097" cy="243"/>
          </a:xfrm>
        </p:grpSpPr>
        <p:sp>
          <p:nvSpPr>
            <p:cNvPr id="158735" name="Rectangle 15"/>
            <p:cNvSpPr>
              <a:spLocks noChangeArrowheads="1"/>
            </p:cNvSpPr>
            <p:nvPr/>
          </p:nvSpPr>
          <p:spPr bwMode="auto">
            <a:xfrm>
              <a:off x="171" y="2380"/>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36" name="Text Box 16"/>
            <p:cNvSpPr txBox="1">
              <a:spLocks noChangeArrowheads="1"/>
            </p:cNvSpPr>
            <p:nvPr/>
          </p:nvSpPr>
          <p:spPr bwMode="auto">
            <a:xfrm>
              <a:off x="167" y="2376"/>
              <a:ext cx="1097"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Successful</a:t>
              </a:r>
            </a:p>
          </p:txBody>
        </p:sp>
      </p:grpSp>
      <p:grpSp>
        <p:nvGrpSpPr>
          <p:cNvPr id="6" name="Group 17"/>
          <p:cNvGrpSpPr>
            <a:grpSpLocks/>
          </p:cNvGrpSpPr>
          <p:nvPr/>
        </p:nvGrpSpPr>
        <p:grpSpPr bwMode="auto">
          <a:xfrm>
            <a:off x="150813" y="5099050"/>
            <a:ext cx="1843087" cy="950913"/>
            <a:chOff x="135" y="2684"/>
            <a:chExt cx="1161" cy="599"/>
          </a:xfrm>
        </p:grpSpPr>
        <p:sp>
          <p:nvSpPr>
            <p:cNvPr id="158738" name="Rectangle 18"/>
            <p:cNvSpPr>
              <a:spLocks noChangeArrowheads="1"/>
            </p:cNvSpPr>
            <p:nvPr/>
          </p:nvSpPr>
          <p:spPr bwMode="auto">
            <a:xfrm>
              <a:off x="172" y="2684"/>
              <a:ext cx="1088" cy="59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39" name="Text Box 19"/>
            <p:cNvSpPr txBox="1">
              <a:spLocks noChangeArrowheads="1"/>
            </p:cNvSpPr>
            <p:nvPr/>
          </p:nvSpPr>
          <p:spPr bwMode="auto">
            <a:xfrm>
              <a:off x="135" y="2688"/>
              <a:ext cx="1161" cy="577"/>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Maintain on</a:t>
              </a:r>
              <a:br>
                <a:rPr lang="en-US" b="1">
                  <a:solidFill>
                    <a:srgbClr val="FFFFFF"/>
                  </a:solidFill>
                  <a:latin typeface="Helvetica" pitchFamily="34" charset="0"/>
                </a:rPr>
              </a:br>
              <a:r>
                <a:rPr lang="en-US" b="1">
                  <a:solidFill>
                    <a:srgbClr val="FFFFFF"/>
                  </a:solidFill>
                  <a:latin typeface="Helvetica" pitchFamily="34" charset="0"/>
                </a:rPr>
                <a:t>5-ASA and observe</a:t>
              </a:r>
            </a:p>
          </p:txBody>
        </p:sp>
      </p:grpSp>
      <p:sp>
        <p:nvSpPr>
          <p:cNvPr id="158740" name="Text Box 20"/>
          <p:cNvSpPr txBox="1">
            <a:spLocks noChangeArrowheads="1"/>
          </p:cNvSpPr>
          <p:nvPr/>
        </p:nvSpPr>
        <p:spPr bwMode="auto">
          <a:xfrm>
            <a:off x="1727200" y="1993900"/>
            <a:ext cx="22479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Inadequate response</a:t>
            </a:r>
          </a:p>
        </p:txBody>
      </p:sp>
      <p:sp>
        <p:nvSpPr>
          <p:cNvPr id="158741" name="Text Box 21"/>
          <p:cNvSpPr txBox="1">
            <a:spLocks noChangeArrowheads="1"/>
          </p:cNvSpPr>
          <p:nvPr/>
        </p:nvSpPr>
        <p:spPr bwMode="auto">
          <a:xfrm>
            <a:off x="1949450" y="2501900"/>
            <a:ext cx="18796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Adequate response</a:t>
            </a:r>
          </a:p>
        </p:txBody>
      </p:sp>
      <p:sp>
        <p:nvSpPr>
          <p:cNvPr id="158742" name="Text Box 22"/>
          <p:cNvSpPr txBox="1">
            <a:spLocks noChangeArrowheads="1"/>
          </p:cNvSpPr>
          <p:nvPr/>
        </p:nvSpPr>
        <p:spPr bwMode="auto">
          <a:xfrm>
            <a:off x="2063750" y="3051175"/>
            <a:ext cx="16002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Unsuccessful</a:t>
            </a:r>
          </a:p>
        </p:txBody>
      </p:sp>
      <p:grpSp>
        <p:nvGrpSpPr>
          <p:cNvPr id="7" name="Group 23"/>
          <p:cNvGrpSpPr>
            <a:grpSpLocks/>
          </p:cNvGrpSpPr>
          <p:nvPr/>
        </p:nvGrpSpPr>
        <p:grpSpPr bwMode="auto">
          <a:xfrm>
            <a:off x="3756025" y="2216150"/>
            <a:ext cx="1727200" cy="382588"/>
            <a:chOff x="2406" y="1392"/>
            <a:chExt cx="1088" cy="241"/>
          </a:xfrm>
        </p:grpSpPr>
        <p:sp>
          <p:nvSpPr>
            <p:cNvPr id="158744" name="Rectangle 24"/>
            <p:cNvSpPr>
              <a:spLocks noChangeArrowheads="1"/>
            </p:cNvSpPr>
            <p:nvPr/>
          </p:nvSpPr>
          <p:spPr bwMode="auto">
            <a:xfrm>
              <a:off x="2406" y="1394"/>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45" name="Text Box 25"/>
            <p:cNvSpPr txBox="1">
              <a:spLocks noChangeArrowheads="1"/>
            </p:cNvSpPr>
            <p:nvPr/>
          </p:nvSpPr>
          <p:spPr bwMode="auto">
            <a:xfrm>
              <a:off x="2518" y="1392"/>
              <a:ext cx="864"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IV Steroid</a:t>
              </a:r>
            </a:p>
          </p:txBody>
        </p:sp>
      </p:grpSp>
      <p:grpSp>
        <p:nvGrpSpPr>
          <p:cNvPr id="8" name="Group 26"/>
          <p:cNvGrpSpPr>
            <a:grpSpLocks/>
          </p:cNvGrpSpPr>
          <p:nvPr/>
        </p:nvGrpSpPr>
        <p:grpSpPr bwMode="auto">
          <a:xfrm>
            <a:off x="3756025" y="3182938"/>
            <a:ext cx="1727200" cy="379412"/>
            <a:chOff x="2406" y="1772"/>
            <a:chExt cx="1088" cy="239"/>
          </a:xfrm>
        </p:grpSpPr>
        <p:sp>
          <p:nvSpPr>
            <p:cNvPr id="158747" name="Rectangle 27"/>
            <p:cNvSpPr>
              <a:spLocks noChangeArrowheads="1"/>
            </p:cNvSpPr>
            <p:nvPr/>
          </p:nvSpPr>
          <p:spPr bwMode="auto">
            <a:xfrm>
              <a:off x="2406" y="1772"/>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48" name="Text Box 28"/>
            <p:cNvSpPr txBox="1">
              <a:spLocks noChangeArrowheads="1"/>
            </p:cNvSpPr>
            <p:nvPr/>
          </p:nvSpPr>
          <p:spPr bwMode="auto">
            <a:xfrm>
              <a:off x="2518" y="1776"/>
              <a:ext cx="864"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6MP/AZA</a:t>
              </a:r>
            </a:p>
          </p:txBody>
        </p:sp>
      </p:grpSp>
      <p:grpSp>
        <p:nvGrpSpPr>
          <p:cNvPr id="9" name="Group 29"/>
          <p:cNvGrpSpPr>
            <a:grpSpLocks/>
          </p:cNvGrpSpPr>
          <p:nvPr/>
        </p:nvGrpSpPr>
        <p:grpSpPr bwMode="auto">
          <a:xfrm>
            <a:off x="3756025" y="4137025"/>
            <a:ext cx="1727200" cy="385763"/>
            <a:chOff x="2406" y="2256"/>
            <a:chExt cx="1088" cy="243"/>
          </a:xfrm>
        </p:grpSpPr>
        <p:sp>
          <p:nvSpPr>
            <p:cNvPr id="158750" name="Rectangle 30"/>
            <p:cNvSpPr>
              <a:spLocks noChangeArrowheads="1"/>
            </p:cNvSpPr>
            <p:nvPr/>
          </p:nvSpPr>
          <p:spPr bwMode="auto">
            <a:xfrm>
              <a:off x="2406" y="2260"/>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51" name="Text Box 31"/>
            <p:cNvSpPr txBox="1">
              <a:spLocks noChangeArrowheads="1"/>
            </p:cNvSpPr>
            <p:nvPr/>
          </p:nvSpPr>
          <p:spPr bwMode="auto">
            <a:xfrm>
              <a:off x="2518" y="2256"/>
              <a:ext cx="864"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Success</a:t>
              </a:r>
            </a:p>
          </p:txBody>
        </p:sp>
      </p:grpSp>
      <p:grpSp>
        <p:nvGrpSpPr>
          <p:cNvPr id="10" name="Group 32"/>
          <p:cNvGrpSpPr>
            <a:grpSpLocks/>
          </p:cNvGrpSpPr>
          <p:nvPr/>
        </p:nvGrpSpPr>
        <p:grpSpPr bwMode="auto">
          <a:xfrm>
            <a:off x="3643306" y="5072074"/>
            <a:ext cx="1727200" cy="696913"/>
            <a:chOff x="2406" y="2684"/>
            <a:chExt cx="1088" cy="439"/>
          </a:xfrm>
        </p:grpSpPr>
        <p:sp>
          <p:nvSpPr>
            <p:cNvPr id="158753" name="Rectangle 33"/>
            <p:cNvSpPr>
              <a:spLocks noChangeArrowheads="1"/>
            </p:cNvSpPr>
            <p:nvPr/>
          </p:nvSpPr>
          <p:spPr bwMode="auto">
            <a:xfrm>
              <a:off x="2406" y="2684"/>
              <a:ext cx="1088" cy="4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54" name="Text Box 34"/>
            <p:cNvSpPr txBox="1">
              <a:spLocks noChangeArrowheads="1"/>
            </p:cNvSpPr>
            <p:nvPr/>
          </p:nvSpPr>
          <p:spPr bwMode="auto">
            <a:xfrm>
              <a:off x="2438" y="2688"/>
              <a:ext cx="1024" cy="404"/>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Maintain</a:t>
              </a:r>
              <a:br>
                <a:rPr lang="en-US" b="1">
                  <a:solidFill>
                    <a:srgbClr val="FFFFFF"/>
                  </a:solidFill>
                  <a:latin typeface="Helvetica" pitchFamily="34" charset="0"/>
                </a:rPr>
              </a:br>
              <a:r>
                <a:rPr lang="en-US" b="1">
                  <a:solidFill>
                    <a:srgbClr val="FFFFFF"/>
                  </a:solidFill>
                  <a:latin typeface="Helvetica" pitchFamily="34" charset="0"/>
                </a:rPr>
                <a:t>6-MP/AZA</a:t>
              </a:r>
            </a:p>
          </p:txBody>
        </p:sp>
      </p:grpSp>
      <p:sp>
        <p:nvSpPr>
          <p:cNvPr id="158755" name="Text Box 35"/>
          <p:cNvSpPr txBox="1">
            <a:spLocks noChangeArrowheads="1"/>
          </p:cNvSpPr>
          <p:nvPr/>
        </p:nvSpPr>
        <p:spPr bwMode="auto">
          <a:xfrm>
            <a:off x="6032500" y="2857496"/>
            <a:ext cx="11430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Response</a:t>
            </a:r>
          </a:p>
        </p:txBody>
      </p:sp>
      <p:sp>
        <p:nvSpPr>
          <p:cNvPr id="158756" name="Text Box 36"/>
          <p:cNvSpPr txBox="1">
            <a:spLocks noChangeArrowheads="1"/>
          </p:cNvSpPr>
          <p:nvPr/>
        </p:nvSpPr>
        <p:spPr bwMode="auto">
          <a:xfrm>
            <a:off x="5572132" y="3679825"/>
            <a:ext cx="11430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Failure</a:t>
            </a:r>
          </a:p>
        </p:txBody>
      </p:sp>
      <p:grpSp>
        <p:nvGrpSpPr>
          <p:cNvPr id="11" name="Group 37"/>
          <p:cNvGrpSpPr>
            <a:grpSpLocks/>
          </p:cNvGrpSpPr>
          <p:nvPr/>
        </p:nvGrpSpPr>
        <p:grpSpPr bwMode="auto">
          <a:xfrm>
            <a:off x="7254875" y="1901825"/>
            <a:ext cx="1727200" cy="696913"/>
            <a:chOff x="4436" y="1442"/>
            <a:chExt cx="1088" cy="439"/>
          </a:xfrm>
        </p:grpSpPr>
        <p:sp>
          <p:nvSpPr>
            <p:cNvPr id="158758" name="Rectangle 38"/>
            <p:cNvSpPr>
              <a:spLocks noChangeArrowheads="1"/>
            </p:cNvSpPr>
            <p:nvPr/>
          </p:nvSpPr>
          <p:spPr bwMode="auto">
            <a:xfrm>
              <a:off x="4436" y="1442"/>
              <a:ext cx="1088" cy="4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59" name="Text Box 39"/>
            <p:cNvSpPr txBox="1">
              <a:spLocks noChangeArrowheads="1"/>
            </p:cNvSpPr>
            <p:nvPr/>
          </p:nvSpPr>
          <p:spPr bwMode="auto">
            <a:xfrm>
              <a:off x="4520" y="1448"/>
              <a:ext cx="920" cy="404"/>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Consider</a:t>
              </a:r>
              <a:br>
                <a:rPr lang="en-US" b="1">
                  <a:solidFill>
                    <a:srgbClr val="FFFFFF"/>
                  </a:solidFill>
                  <a:latin typeface="Helvetica" pitchFamily="34" charset="0"/>
                </a:rPr>
              </a:br>
              <a:r>
                <a:rPr lang="en-US" b="1">
                  <a:solidFill>
                    <a:srgbClr val="FFFFFF"/>
                  </a:solidFill>
                  <a:latin typeface="Helvetica" pitchFamily="34" charset="0"/>
                </a:rPr>
                <a:t>CyA</a:t>
              </a:r>
            </a:p>
          </p:txBody>
        </p:sp>
      </p:grpSp>
      <p:sp>
        <p:nvSpPr>
          <p:cNvPr id="158760" name="Text Box 40"/>
          <p:cNvSpPr txBox="1">
            <a:spLocks noChangeArrowheads="1"/>
          </p:cNvSpPr>
          <p:nvPr/>
        </p:nvSpPr>
        <p:spPr bwMode="auto">
          <a:xfrm>
            <a:off x="7513666" y="3357562"/>
            <a:ext cx="1130300" cy="523220"/>
          </a:xfrm>
          <a:prstGeom prst="rect">
            <a:avLst/>
          </a:prstGeom>
          <a:noFill/>
          <a:ln w="9525">
            <a:noFill/>
            <a:miter lim="800000"/>
            <a:headEnd/>
            <a:tailEnd/>
          </a:ln>
          <a:effectLst/>
        </p:spPr>
        <p:txBody>
          <a:bodyPr>
            <a:spAutoFit/>
          </a:bodyPr>
          <a:lstStyle/>
          <a:p>
            <a:pPr algn="ctr" eaLnBrk="0" hangingPunct="0"/>
            <a:r>
              <a:rPr lang="en-US" sz="1400" b="1" dirty="0">
                <a:latin typeface="Helvetica" pitchFamily="34" charset="0"/>
              </a:rPr>
              <a:t>No </a:t>
            </a:r>
          </a:p>
          <a:p>
            <a:pPr algn="ctr" eaLnBrk="0" hangingPunct="0"/>
            <a:r>
              <a:rPr lang="en-US" sz="1400" b="1" dirty="0">
                <a:latin typeface="Helvetica" pitchFamily="34" charset="0"/>
              </a:rPr>
              <a:t>response</a:t>
            </a:r>
          </a:p>
        </p:txBody>
      </p:sp>
      <p:grpSp>
        <p:nvGrpSpPr>
          <p:cNvPr id="12" name="Group 41"/>
          <p:cNvGrpSpPr>
            <a:grpSpLocks/>
          </p:cNvGrpSpPr>
          <p:nvPr/>
        </p:nvGrpSpPr>
        <p:grpSpPr bwMode="auto">
          <a:xfrm>
            <a:off x="7416800" y="5006975"/>
            <a:ext cx="1562100" cy="385763"/>
            <a:chOff x="4428" y="2320"/>
            <a:chExt cx="1104" cy="243"/>
          </a:xfrm>
        </p:grpSpPr>
        <p:sp>
          <p:nvSpPr>
            <p:cNvPr id="158762" name="Rectangle 42"/>
            <p:cNvSpPr>
              <a:spLocks noChangeArrowheads="1"/>
            </p:cNvSpPr>
            <p:nvPr/>
          </p:nvSpPr>
          <p:spPr bwMode="auto">
            <a:xfrm>
              <a:off x="4436" y="2324"/>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63" name="Text Box 43"/>
            <p:cNvSpPr txBox="1">
              <a:spLocks noChangeArrowheads="1"/>
            </p:cNvSpPr>
            <p:nvPr/>
          </p:nvSpPr>
          <p:spPr bwMode="auto">
            <a:xfrm>
              <a:off x="4428" y="2320"/>
              <a:ext cx="1104"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Colectomy</a:t>
              </a:r>
            </a:p>
          </p:txBody>
        </p:sp>
      </p:grpSp>
      <p:sp>
        <p:nvSpPr>
          <p:cNvPr id="158764" name="Line 44"/>
          <p:cNvSpPr>
            <a:spLocks noChangeShapeType="1"/>
          </p:cNvSpPr>
          <p:nvPr/>
        </p:nvSpPr>
        <p:spPr bwMode="auto">
          <a:xfrm>
            <a:off x="1066800" y="16510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65" name="Line 45"/>
          <p:cNvSpPr>
            <a:spLocks noChangeShapeType="1"/>
          </p:cNvSpPr>
          <p:nvPr/>
        </p:nvSpPr>
        <p:spPr bwMode="auto">
          <a:xfrm flipH="1">
            <a:off x="1938338" y="3363913"/>
            <a:ext cx="1831975" cy="0"/>
          </a:xfrm>
          <a:prstGeom prst="line">
            <a:avLst/>
          </a:prstGeom>
          <a:noFill/>
          <a:ln w="38100">
            <a:solidFill>
              <a:schemeClr val="tx1"/>
            </a:solidFill>
            <a:round/>
            <a:headEnd type="triangle" w="med" len="med"/>
            <a:tailEnd/>
          </a:ln>
          <a:effectLst/>
        </p:spPr>
        <p:txBody>
          <a:bodyPr/>
          <a:lstStyle/>
          <a:p>
            <a:endParaRPr lang="en-GB"/>
          </a:p>
        </p:txBody>
      </p:sp>
      <p:sp>
        <p:nvSpPr>
          <p:cNvPr id="158766" name="Line 46"/>
          <p:cNvSpPr>
            <a:spLocks noChangeShapeType="1"/>
          </p:cNvSpPr>
          <p:nvPr/>
        </p:nvSpPr>
        <p:spPr bwMode="auto">
          <a:xfrm>
            <a:off x="1066800" y="26035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67" name="Line 47"/>
          <p:cNvSpPr>
            <a:spLocks noChangeShapeType="1"/>
          </p:cNvSpPr>
          <p:nvPr/>
        </p:nvSpPr>
        <p:spPr bwMode="auto">
          <a:xfrm>
            <a:off x="1066800" y="35687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68" name="Line 48"/>
          <p:cNvSpPr>
            <a:spLocks noChangeShapeType="1"/>
          </p:cNvSpPr>
          <p:nvPr/>
        </p:nvSpPr>
        <p:spPr bwMode="auto">
          <a:xfrm>
            <a:off x="1066800" y="45339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69" name="Line 49"/>
          <p:cNvSpPr>
            <a:spLocks noChangeShapeType="1"/>
          </p:cNvSpPr>
          <p:nvPr/>
        </p:nvSpPr>
        <p:spPr bwMode="auto">
          <a:xfrm>
            <a:off x="4635500" y="35687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70" name="Line 50"/>
          <p:cNvSpPr>
            <a:spLocks noChangeShapeType="1"/>
          </p:cNvSpPr>
          <p:nvPr/>
        </p:nvSpPr>
        <p:spPr bwMode="auto">
          <a:xfrm>
            <a:off x="4622800" y="4546600"/>
            <a:ext cx="0" cy="546100"/>
          </a:xfrm>
          <a:prstGeom prst="line">
            <a:avLst/>
          </a:prstGeom>
          <a:noFill/>
          <a:ln w="38100">
            <a:solidFill>
              <a:schemeClr val="tx1"/>
            </a:solidFill>
            <a:round/>
            <a:headEnd/>
            <a:tailEnd type="triangle" w="med" len="med"/>
          </a:ln>
          <a:effectLst/>
        </p:spPr>
        <p:txBody>
          <a:bodyPr/>
          <a:lstStyle/>
          <a:p>
            <a:endParaRPr lang="en-GB"/>
          </a:p>
        </p:txBody>
      </p:sp>
      <p:sp>
        <p:nvSpPr>
          <p:cNvPr id="158771" name="Line 51"/>
          <p:cNvSpPr>
            <a:spLocks noChangeShapeType="1"/>
          </p:cNvSpPr>
          <p:nvPr/>
        </p:nvSpPr>
        <p:spPr bwMode="auto">
          <a:xfrm flipH="1">
            <a:off x="1957388" y="2513013"/>
            <a:ext cx="1790700" cy="0"/>
          </a:xfrm>
          <a:prstGeom prst="line">
            <a:avLst/>
          </a:prstGeom>
          <a:noFill/>
          <a:ln w="38100">
            <a:solidFill>
              <a:schemeClr val="tx1"/>
            </a:solidFill>
            <a:round/>
            <a:headEnd/>
            <a:tailEnd type="triangle" w="med" len="med"/>
          </a:ln>
          <a:effectLst/>
        </p:spPr>
        <p:txBody>
          <a:bodyPr/>
          <a:lstStyle/>
          <a:p>
            <a:endParaRPr lang="en-GB"/>
          </a:p>
        </p:txBody>
      </p:sp>
      <p:sp>
        <p:nvSpPr>
          <p:cNvPr id="158772" name="Line 52"/>
          <p:cNvSpPr>
            <a:spLocks noChangeShapeType="1"/>
          </p:cNvSpPr>
          <p:nvPr/>
        </p:nvSpPr>
        <p:spPr bwMode="auto">
          <a:xfrm flipH="1">
            <a:off x="1944688" y="2309813"/>
            <a:ext cx="1774825" cy="0"/>
          </a:xfrm>
          <a:prstGeom prst="line">
            <a:avLst/>
          </a:prstGeom>
          <a:noFill/>
          <a:ln w="38100">
            <a:solidFill>
              <a:schemeClr val="tx1"/>
            </a:solidFill>
            <a:round/>
            <a:headEnd type="triangle" w="med" len="med"/>
            <a:tailEnd/>
          </a:ln>
          <a:effectLst/>
        </p:spPr>
        <p:txBody>
          <a:bodyPr/>
          <a:lstStyle/>
          <a:p>
            <a:endParaRPr lang="en-GB"/>
          </a:p>
        </p:txBody>
      </p:sp>
      <p:sp>
        <p:nvSpPr>
          <p:cNvPr id="158773" name="Text Box 53"/>
          <p:cNvSpPr txBox="1">
            <a:spLocks noChangeArrowheads="1"/>
          </p:cNvSpPr>
          <p:nvPr/>
        </p:nvSpPr>
        <p:spPr bwMode="auto">
          <a:xfrm>
            <a:off x="5232400" y="1968500"/>
            <a:ext cx="22479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Inadequate response</a:t>
            </a:r>
          </a:p>
        </p:txBody>
      </p:sp>
      <p:sp>
        <p:nvSpPr>
          <p:cNvPr id="158774" name="Line 54"/>
          <p:cNvSpPr>
            <a:spLocks noChangeShapeType="1"/>
          </p:cNvSpPr>
          <p:nvPr/>
        </p:nvSpPr>
        <p:spPr bwMode="auto">
          <a:xfrm flipH="1">
            <a:off x="5487988" y="2284413"/>
            <a:ext cx="1774825" cy="0"/>
          </a:xfrm>
          <a:prstGeom prst="line">
            <a:avLst/>
          </a:prstGeom>
          <a:noFill/>
          <a:ln w="38100">
            <a:solidFill>
              <a:schemeClr val="tx1"/>
            </a:solidFill>
            <a:round/>
            <a:headEnd type="triangle" w="med" len="med"/>
            <a:tailEnd/>
          </a:ln>
          <a:effectLst/>
        </p:spPr>
        <p:txBody>
          <a:bodyPr/>
          <a:lstStyle/>
          <a:p>
            <a:endParaRPr lang="en-GB"/>
          </a:p>
        </p:txBody>
      </p:sp>
      <p:sp>
        <p:nvSpPr>
          <p:cNvPr id="158775" name="Line 55"/>
          <p:cNvSpPr>
            <a:spLocks noChangeShapeType="1"/>
          </p:cNvSpPr>
          <p:nvPr/>
        </p:nvSpPr>
        <p:spPr bwMode="auto">
          <a:xfrm>
            <a:off x="7677150" y="2630488"/>
            <a:ext cx="619125" cy="2338387"/>
          </a:xfrm>
          <a:prstGeom prst="line">
            <a:avLst/>
          </a:prstGeom>
          <a:noFill/>
          <a:ln w="38100">
            <a:solidFill>
              <a:schemeClr val="tx1"/>
            </a:solidFill>
            <a:round/>
            <a:headEnd/>
            <a:tailEnd type="triangle" w="med" len="med"/>
          </a:ln>
          <a:effectLst/>
        </p:spPr>
        <p:txBody>
          <a:bodyPr/>
          <a:lstStyle/>
          <a:p>
            <a:endParaRPr lang="en-GB"/>
          </a:p>
        </p:txBody>
      </p:sp>
      <p:grpSp>
        <p:nvGrpSpPr>
          <p:cNvPr id="13" name="Group 56"/>
          <p:cNvGrpSpPr>
            <a:grpSpLocks/>
          </p:cNvGrpSpPr>
          <p:nvPr/>
        </p:nvGrpSpPr>
        <p:grpSpPr bwMode="auto">
          <a:xfrm>
            <a:off x="3751263" y="1257300"/>
            <a:ext cx="1727200" cy="939800"/>
            <a:chOff x="2363" y="800"/>
            <a:chExt cx="1088" cy="592"/>
          </a:xfrm>
        </p:grpSpPr>
        <p:grpSp>
          <p:nvGrpSpPr>
            <p:cNvPr id="14" name="Group 57"/>
            <p:cNvGrpSpPr>
              <a:grpSpLocks/>
            </p:cNvGrpSpPr>
            <p:nvPr/>
          </p:nvGrpSpPr>
          <p:grpSpPr bwMode="auto">
            <a:xfrm>
              <a:off x="2363" y="800"/>
              <a:ext cx="1088" cy="242"/>
              <a:chOff x="171" y="1072"/>
              <a:chExt cx="1088" cy="242"/>
            </a:xfrm>
          </p:grpSpPr>
          <p:sp>
            <p:nvSpPr>
              <p:cNvPr id="158778" name="Rectangle 58"/>
              <p:cNvSpPr>
                <a:spLocks noChangeArrowheads="1"/>
              </p:cNvSpPr>
              <p:nvPr/>
            </p:nvSpPr>
            <p:spPr bwMode="auto">
              <a:xfrm>
                <a:off x="171" y="1075"/>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79" name="Text Box 59"/>
              <p:cNvSpPr txBox="1">
                <a:spLocks noChangeArrowheads="1"/>
              </p:cNvSpPr>
              <p:nvPr/>
            </p:nvSpPr>
            <p:spPr bwMode="auto">
              <a:xfrm>
                <a:off x="308" y="1072"/>
                <a:ext cx="816"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Severe</a:t>
                </a:r>
              </a:p>
            </p:txBody>
          </p:sp>
        </p:grpSp>
        <p:sp>
          <p:nvSpPr>
            <p:cNvPr id="158780" name="Line 60"/>
            <p:cNvSpPr>
              <a:spLocks noChangeShapeType="1"/>
            </p:cNvSpPr>
            <p:nvPr/>
          </p:nvSpPr>
          <p:spPr bwMode="auto">
            <a:xfrm>
              <a:off x="2904" y="1048"/>
              <a:ext cx="0" cy="344"/>
            </a:xfrm>
            <a:prstGeom prst="line">
              <a:avLst/>
            </a:prstGeom>
            <a:noFill/>
            <a:ln w="38100">
              <a:solidFill>
                <a:schemeClr val="tx1"/>
              </a:solidFill>
              <a:round/>
              <a:headEnd/>
              <a:tailEnd type="triangle" w="med" len="med"/>
            </a:ln>
            <a:effectLst/>
          </p:spPr>
          <p:txBody>
            <a:bodyPr/>
            <a:lstStyle/>
            <a:p>
              <a:endParaRPr lang="en-GB"/>
            </a:p>
          </p:txBody>
        </p:sp>
      </p:grpSp>
      <p:sp>
        <p:nvSpPr>
          <p:cNvPr id="158781" name="Line 61"/>
          <p:cNvSpPr>
            <a:spLocks noChangeShapeType="1"/>
          </p:cNvSpPr>
          <p:nvPr/>
        </p:nvSpPr>
        <p:spPr bwMode="auto">
          <a:xfrm>
            <a:off x="4597400" y="2628900"/>
            <a:ext cx="0" cy="546100"/>
          </a:xfrm>
          <a:prstGeom prst="line">
            <a:avLst/>
          </a:prstGeom>
          <a:noFill/>
          <a:ln w="38100">
            <a:solidFill>
              <a:schemeClr val="tx1"/>
            </a:solidFill>
            <a:prstDash val="sysDot"/>
            <a:round/>
            <a:headEnd/>
            <a:tailEnd type="triangle" w="med" len="med"/>
          </a:ln>
          <a:effectLst/>
        </p:spPr>
        <p:txBody>
          <a:bodyPr/>
          <a:lstStyle/>
          <a:p>
            <a:endParaRPr lang="en-GB"/>
          </a:p>
        </p:txBody>
      </p:sp>
      <p:sp>
        <p:nvSpPr>
          <p:cNvPr id="158782" name="Line 62"/>
          <p:cNvSpPr>
            <a:spLocks noChangeShapeType="1"/>
          </p:cNvSpPr>
          <p:nvPr/>
        </p:nvSpPr>
        <p:spPr bwMode="auto">
          <a:xfrm>
            <a:off x="1930400" y="2667000"/>
            <a:ext cx="1816100" cy="520700"/>
          </a:xfrm>
          <a:prstGeom prst="line">
            <a:avLst/>
          </a:prstGeom>
          <a:noFill/>
          <a:ln w="38100">
            <a:solidFill>
              <a:schemeClr val="tx1"/>
            </a:solidFill>
            <a:prstDash val="sysDot"/>
            <a:round/>
            <a:headEnd/>
            <a:tailEnd type="triangle" w="med" len="med"/>
          </a:ln>
          <a:effectLst/>
        </p:spPr>
        <p:txBody>
          <a:bodyPr/>
          <a:lstStyle/>
          <a:p>
            <a:endParaRPr lang="en-GB"/>
          </a:p>
        </p:txBody>
      </p:sp>
      <p:grpSp>
        <p:nvGrpSpPr>
          <p:cNvPr id="15" name="Group 63"/>
          <p:cNvGrpSpPr>
            <a:grpSpLocks/>
          </p:cNvGrpSpPr>
          <p:nvPr/>
        </p:nvGrpSpPr>
        <p:grpSpPr bwMode="auto">
          <a:xfrm>
            <a:off x="5818188" y="4314825"/>
            <a:ext cx="1727200" cy="382588"/>
            <a:chOff x="2406" y="1392"/>
            <a:chExt cx="1088" cy="241"/>
          </a:xfrm>
        </p:grpSpPr>
        <p:sp>
          <p:nvSpPr>
            <p:cNvPr id="158784" name="Rectangle 64"/>
            <p:cNvSpPr>
              <a:spLocks noChangeArrowheads="1"/>
            </p:cNvSpPr>
            <p:nvPr/>
          </p:nvSpPr>
          <p:spPr bwMode="auto">
            <a:xfrm>
              <a:off x="2406" y="1394"/>
              <a:ext cx="1088" cy="2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85" name="Text Box 65"/>
            <p:cNvSpPr txBox="1">
              <a:spLocks noChangeArrowheads="1"/>
            </p:cNvSpPr>
            <p:nvPr/>
          </p:nvSpPr>
          <p:spPr bwMode="auto">
            <a:xfrm>
              <a:off x="2518" y="1392"/>
              <a:ext cx="864" cy="231"/>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Infliximab</a:t>
              </a:r>
            </a:p>
          </p:txBody>
        </p:sp>
      </p:grpSp>
      <p:sp>
        <p:nvSpPr>
          <p:cNvPr id="158786" name="Line 66"/>
          <p:cNvSpPr>
            <a:spLocks noChangeShapeType="1"/>
          </p:cNvSpPr>
          <p:nvPr/>
        </p:nvSpPr>
        <p:spPr bwMode="auto">
          <a:xfrm>
            <a:off x="6677025" y="4743450"/>
            <a:ext cx="0" cy="812800"/>
          </a:xfrm>
          <a:prstGeom prst="line">
            <a:avLst/>
          </a:prstGeom>
          <a:noFill/>
          <a:ln w="38100">
            <a:solidFill>
              <a:schemeClr val="tx1"/>
            </a:solidFill>
            <a:round/>
            <a:headEnd/>
            <a:tailEnd type="triangle" w="med" len="med"/>
          </a:ln>
          <a:effectLst/>
        </p:spPr>
        <p:txBody>
          <a:bodyPr/>
          <a:lstStyle/>
          <a:p>
            <a:endParaRPr lang="en-GB"/>
          </a:p>
        </p:txBody>
      </p:sp>
      <p:sp>
        <p:nvSpPr>
          <p:cNvPr id="158787" name="Text Box 67"/>
          <p:cNvSpPr txBox="1">
            <a:spLocks noChangeArrowheads="1"/>
          </p:cNvSpPr>
          <p:nvPr/>
        </p:nvSpPr>
        <p:spPr bwMode="auto">
          <a:xfrm>
            <a:off x="6143644" y="4929198"/>
            <a:ext cx="1143000" cy="304800"/>
          </a:xfrm>
          <a:prstGeom prst="rect">
            <a:avLst/>
          </a:prstGeom>
          <a:noFill/>
          <a:ln w="9525">
            <a:noFill/>
            <a:miter lim="800000"/>
            <a:headEnd/>
            <a:tailEnd/>
          </a:ln>
          <a:effectLst/>
        </p:spPr>
        <p:txBody>
          <a:bodyPr>
            <a:spAutoFit/>
          </a:bodyPr>
          <a:lstStyle/>
          <a:p>
            <a:pPr algn="ctr" eaLnBrk="0" hangingPunct="0">
              <a:spcBef>
                <a:spcPct val="50000"/>
              </a:spcBef>
            </a:pPr>
            <a:r>
              <a:rPr lang="en-US" sz="1400" b="1" dirty="0">
                <a:latin typeface="Helvetica" pitchFamily="34" charset="0"/>
              </a:rPr>
              <a:t>Response</a:t>
            </a:r>
          </a:p>
        </p:txBody>
      </p:sp>
      <p:grpSp>
        <p:nvGrpSpPr>
          <p:cNvPr id="16" name="Group 68"/>
          <p:cNvGrpSpPr>
            <a:grpSpLocks/>
          </p:cNvGrpSpPr>
          <p:nvPr/>
        </p:nvGrpSpPr>
        <p:grpSpPr bwMode="auto">
          <a:xfrm>
            <a:off x="5816600" y="5570538"/>
            <a:ext cx="1727200" cy="696912"/>
            <a:chOff x="2406" y="2684"/>
            <a:chExt cx="1088" cy="439"/>
          </a:xfrm>
        </p:grpSpPr>
        <p:sp>
          <p:nvSpPr>
            <p:cNvPr id="158789" name="Rectangle 69"/>
            <p:cNvSpPr>
              <a:spLocks noChangeArrowheads="1"/>
            </p:cNvSpPr>
            <p:nvPr/>
          </p:nvSpPr>
          <p:spPr bwMode="auto">
            <a:xfrm>
              <a:off x="2406" y="2684"/>
              <a:ext cx="1088" cy="439"/>
            </a:xfrm>
            <a:prstGeom prst="rect">
              <a:avLst/>
            </a:prstGeom>
            <a:solidFill>
              <a:schemeClr val="accent2"/>
            </a:solidFill>
            <a:ln w="12700">
              <a:solidFill>
                <a:srgbClr val="FFFFFF"/>
              </a:solidFill>
              <a:miter lim="800000"/>
              <a:headEnd/>
              <a:tailEnd/>
            </a:ln>
            <a:effectLst/>
          </p:spPr>
          <p:txBody>
            <a:bodyPr wrap="none" anchor="ctr"/>
            <a:lstStyle/>
            <a:p>
              <a:endParaRPr lang="en-GB"/>
            </a:p>
          </p:txBody>
        </p:sp>
        <p:sp>
          <p:nvSpPr>
            <p:cNvPr id="158790" name="Text Box 70"/>
            <p:cNvSpPr txBox="1">
              <a:spLocks noChangeArrowheads="1"/>
            </p:cNvSpPr>
            <p:nvPr/>
          </p:nvSpPr>
          <p:spPr bwMode="auto">
            <a:xfrm>
              <a:off x="2438" y="2688"/>
              <a:ext cx="1024" cy="404"/>
            </a:xfrm>
            <a:prstGeom prst="rect">
              <a:avLst/>
            </a:prstGeom>
            <a:noFill/>
            <a:ln w="9525">
              <a:noFill/>
              <a:miter lim="800000"/>
              <a:headEnd/>
              <a:tailEnd/>
            </a:ln>
            <a:effectLst/>
          </p:spPr>
          <p:txBody>
            <a:bodyPr>
              <a:spAutoFit/>
            </a:bodyPr>
            <a:lstStyle/>
            <a:p>
              <a:pPr algn="ctr" eaLnBrk="0" hangingPunct="0">
                <a:spcBef>
                  <a:spcPct val="50000"/>
                </a:spcBef>
              </a:pPr>
              <a:r>
                <a:rPr lang="en-US" b="1">
                  <a:solidFill>
                    <a:srgbClr val="FFFFFF"/>
                  </a:solidFill>
                  <a:latin typeface="Helvetica" pitchFamily="34" charset="0"/>
                </a:rPr>
                <a:t>Maintain</a:t>
              </a:r>
              <a:br>
                <a:rPr lang="en-US" b="1">
                  <a:solidFill>
                    <a:srgbClr val="FFFFFF"/>
                  </a:solidFill>
                  <a:latin typeface="Helvetica" pitchFamily="34" charset="0"/>
                </a:rPr>
              </a:br>
              <a:r>
                <a:rPr lang="en-US" b="1">
                  <a:solidFill>
                    <a:srgbClr val="FFFFFF"/>
                  </a:solidFill>
                  <a:latin typeface="Helvetica" pitchFamily="34" charset="0"/>
                </a:rPr>
                <a:t>infliximab</a:t>
              </a:r>
            </a:p>
          </p:txBody>
        </p:sp>
      </p:grpSp>
      <p:sp>
        <p:nvSpPr>
          <p:cNvPr id="158791" name="Line 71"/>
          <p:cNvSpPr>
            <a:spLocks noChangeShapeType="1"/>
          </p:cNvSpPr>
          <p:nvPr/>
        </p:nvSpPr>
        <p:spPr bwMode="auto">
          <a:xfrm>
            <a:off x="7562850" y="4478338"/>
            <a:ext cx="604838" cy="488950"/>
          </a:xfrm>
          <a:prstGeom prst="line">
            <a:avLst/>
          </a:prstGeom>
          <a:noFill/>
          <a:ln w="38100">
            <a:solidFill>
              <a:schemeClr val="tx1"/>
            </a:solidFill>
            <a:round/>
            <a:headEnd/>
            <a:tailEnd type="triangle" w="med" len="med"/>
          </a:ln>
          <a:effectLst/>
        </p:spPr>
        <p:txBody>
          <a:bodyPr/>
          <a:lstStyle/>
          <a:p>
            <a:endParaRPr lang="en-GB"/>
          </a:p>
        </p:txBody>
      </p:sp>
      <p:sp>
        <p:nvSpPr>
          <p:cNvPr id="158792" name="Text Box 72"/>
          <p:cNvSpPr txBox="1">
            <a:spLocks noChangeArrowheads="1"/>
          </p:cNvSpPr>
          <p:nvPr/>
        </p:nvSpPr>
        <p:spPr bwMode="auto">
          <a:xfrm>
            <a:off x="7085038" y="4334540"/>
            <a:ext cx="1344614" cy="523220"/>
          </a:xfrm>
          <a:prstGeom prst="rect">
            <a:avLst/>
          </a:prstGeom>
          <a:noFill/>
          <a:ln w="9525">
            <a:noFill/>
            <a:miter lim="800000"/>
            <a:headEnd/>
            <a:tailEnd/>
          </a:ln>
          <a:effectLst/>
        </p:spPr>
        <p:txBody>
          <a:bodyPr wrap="square">
            <a:spAutoFit/>
          </a:bodyPr>
          <a:lstStyle/>
          <a:p>
            <a:pPr algn="ctr" eaLnBrk="0" hangingPunct="0"/>
            <a:r>
              <a:rPr lang="en-US" sz="1400" b="1" dirty="0">
                <a:latin typeface="Helvetica" pitchFamily="34" charset="0"/>
              </a:rPr>
              <a:t>No </a:t>
            </a:r>
          </a:p>
          <a:p>
            <a:pPr algn="ctr" eaLnBrk="0" hangingPunct="0"/>
            <a:r>
              <a:rPr lang="en-US" sz="1400" b="1" dirty="0">
                <a:latin typeface="Helvetica" pitchFamily="34" charset="0"/>
              </a:rPr>
              <a:t>response</a:t>
            </a:r>
          </a:p>
        </p:txBody>
      </p:sp>
      <p:sp>
        <p:nvSpPr>
          <p:cNvPr id="158793" name="Line 73"/>
          <p:cNvSpPr>
            <a:spLocks noChangeShapeType="1"/>
          </p:cNvSpPr>
          <p:nvPr/>
        </p:nvSpPr>
        <p:spPr bwMode="auto">
          <a:xfrm>
            <a:off x="5449888" y="2616200"/>
            <a:ext cx="1393825" cy="1724025"/>
          </a:xfrm>
          <a:prstGeom prst="line">
            <a:avLst/>
          </a:prstGeom>
          <a:noFill/>
          <a:ln w="38100">
            <a:solidFill>
              <a:schemeClr val="tx1"/>
            </a:solidFill>
            <a:prstDash val="sysDot"/>
            <a:round/>
            <a:headEnd/>
            <a:tailEnd type="triangle" w="med" len="med"/>
          </a:ln>
          <a:effectLst/>
        </p:spPr>
        <p:txBody>
          <a:bodyPr/>
          <a:lstStyle/>
          <a:p>
            <a:endParaRPr lang="en-GB"/>
          </a:p>
        </p:txBody>
      </p:sp>
    </p:spTree>
  </p:cSld>
  <p:clrMapOvr>
    <a:masterClrMapping/>
  </p:clrMapOvr>
  <p:transition>
    <p:strips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2"/>
          <p:cNvSpPr txBox="1">
            <a:spLocks noChangeArrowheads="1"/>
          </p:cNvSpPr>
          <p:nvPr/>
        </p:nvSpPr>
        <p:spPr bwMode="auto">
          <a:xfrm>
            <a:off x="0" y="1"/>
            <a:ext cx="9144000" cy="1200329"/>
          </a:xfrm>
          <a:prstGeom prst="rect">
            <a:avLst/>
          </a:prstGeom>
          <a:solidFill>
            <a:srgbClr val="00B050"/>
          </a:solidFill>
          <a:ln w="9525">
            <a:noFill/>
            <a:miter lim="800000"/>
            <a:headEnd/>
            <a:tailEnd/>
          </a:ln>
          <a:effectLst/>
        </p:spPr>
        <p:txBody>
          <a:bodyPr wrap="square">
            <a:spAutoFit/>
          </a:bodyPr>
          <a:lstStyle/>
          <a:p>
            <a:pPr algn="ctr"/>
            <a:r>
              <a:rPr lang="en-US" sz="3600" b="1" dirty="0">
                <a:solidFill>
                  <a:schemeClr val="tx2"/>
                </a:solidFill>
                <a:effectLst>
                  <a:outerShdw blurRad="38100" dist="38100" dir="2700000" algn="tl">
                    <a:srgbClr val="000000"/>
                  </a:outerShdw>
                </a:effectLst>
                <a:latin typeface="Arial Narrow" pitchFamily="34" charset="0"/>
              </a:rPr>
              <a:t>Therapeutic Pyramid for </a:t>
            </a:r>
          </a:p>
          <a:p>
            <a:pPr algn="ctr"/>
            <a:r>
              <a:rPr lang="en-US" sz="3600" b="1" dirty="0">
                <a:solidFill>
                  <a:schemeClr val="tx2"/>
                </a:solidFill>
                <a:effectLst>
                  <a:outerShdw blurRad="38100" dist="38100" dir="2700000" algn="tl">
                    <a:srgbClr val="000000"/>
                  </a:outerShdw>
                </a:effectLst>
                <a:latin typeface="Arial Narrow" pitchFamily="34" charset="0"/>
              </a:rPr>
              <a:t>Active UC</a:t>
            </a:r>
          </a:p>
        </p:txBody>
      </p:sp>
      <p:pic>
        <p:nvPicPr>
          <p:cNvPr id="78852" name="Picture 4"/>
          <p:cNvPicPr>
            <a:picLocks noChangeAspect="1" noChangeArrowheads="1"/>
          </p:cNvPicPr>
          <p:nvPr/>
        </p:nvPicPr>
        <p:blipFill>
          <a:blip r:embed="rId3"/>
          <a:srcRect/>
          <a:stretch>
            <a:fillRect/>
          </a:stretch>
        </p:blipFill>
        <p:spPr bwMode="invGray">
          <a:xfrm>
            <a:off x="506413" y="1604963"/>
            <a:ext cx="8124825" cy="4468812"/>
          </a:xfrm>
          <a:prstGeom prst="rect">
            <a:avLst/>
          </a:prstGeom>
          <a:noFill/>
          <a:ln w="12700">
            <a:noFill/>
            <a:miter lim="800000"/>
            <a:headEnd/>
            <a:tailEnd/>
          </a:ln>
          <a:effectLst/>
        </p:spPr>
      </p:pic>
      <p:pic>
        <p:nvPicPr>
          <p:cNvPr id="78853" name="Picture 5"/>
          <p:cNvPicPr>
            <a:picLocks noChangeAspect="1" noChangeArrowheads="1"/>
          </p:cNvPicPr>
          <p:nvPr/>
        </p:nvPicPr>
        <p:blipFill>
          <a:blip r:embed="rId4"/>
          <a:srcRect t="42628"/>
          <a:stretch>
            <a:fillRect/>
          </a:stretch>
        </p:blipFill>
        <p:spPr bwMode="ltGray">
          <a:xfrm>
            <a:off x="504825" y="3509963"/>
            <a:ext cx="8124825" cy="2563812"/>
          </a:xfrm>
          <a:prstGeom prst="rect">
            <a:avLst/>
          </a:prstGeom>
          <a:noFill/>
          <a:ln w="12700">
            <a:noFill/>
            <a:miter lim="800000"/>
            <a:headEnd/>
            <a:tailEnd/>
          </a:ln>
          <a:effectLst/>
        </p:spPr>
      </p:pic>
      <p:pic>
        <p:nvPicPr>
          <p:cNvPr id="78854" name="Picture 6"/>
          <p:cNvPicPr>
            <a:picLocks noChangeAspect="1" noChangeArrowheads="1"/>
          </p:cNvPicPr>
          <p:nvPr/>
        </p:nvPicPr>
        <p:blipFill>
          <a:blip r:embed="rId5"/>
          <a:srcRect t="75951"/>
          <a:stretch>
            <a:fillRect/>
          </a:stretch>
        </p:blipFill>
        <p:spPr bwMode="ltGray">
          <a:xfrm>
            <a:off x="506413" y="5016500"/>
            <a:ext cx="8124825" cy="1074738"/>
          </a:xfrm>
          <a:prstGeom prst="rect">
            <a:avLst/>
          </a:prstGeom>
          <a:noFill/>
          <a:ln w="12700">
            <a:noFill/>
            <a:miter lim="800000"/>
            <a:headEnd/>
            <a:tailEnd/>
          </a:ln>
          <a:effectLst/>
        </p:spPr>
      </p:pic>
      <p:sp>
        <p:nvSpPr>
          <p:cNvPr id="78855" name="Rectangle 7"/>
          <p:cNvSpPr>
            <a:spLocks noChangeArrowheads="1"/>
          </p:cNvSpPr>
          <p:nvPr/>
        </p:nvSpPr>
        <p:spPr bwMode="auto">
          <a:xfrm>
            <a:off x="730250" y="1922463"/>
            <a:ext cx="833438" cy="304800"/>
          </a:xfrm>
          <a:prstGeom prst="rect">
            <a:avLst/>
          </a:prstGeom>
          <a:noFill/>
          <a:ln w="9525">
            <a:noFill/>
            <a:miter lim="800000"/>
            <a:headEnd/>
            <a:tailEnd/>
          </a:ln>
        </p:spPr>
        <p:txBody>
          <a:bodyPr wrap="none" lIns="0" tIns="0" rIns="0" bIns="0">
            <a:spAutoFit/>
          </a:bodyPr>
          <a:lstStyle/>
          <a:p>
            <a:pPr eaLnBrk="0" hangingPunct="0">
              <a:spcBef>
                <a:spcPct val="50000"/>
              </a:spcBef>
            </a:pPr>
            <a:r>
              <a:rPr lang="en-US" sz="2000" b="1">
                <a:solidFill>
                  <a:srgbClr val="FFFFFF"/>
                </a:solidFill>
                <a:effectLst>
                  <a:outerShdw blurRad="38100" dist="38100" dir="2700000" algn="tl">
                    <a:srgbClr val="000000"/>
                  </a:outerShdw>
                </a:effectLst>
              </a:rPr>
              <a:t>Severe</a:t>
            </a:r>
            <a:endParaRPr lang="en-US" sz="2000" b="1">
              <a:solidFill>
                <a:schemeClr val="bg1"/>
              </a:solidFill>
              <a:effectLst>
                <a:outerShdw blurRad="38100" dist="38100" dir="2700000" algn="tl">
                  <a:srgbClr val="000000"/>
                </a:outerShdw>
              </a:effectLst>
            </a:endParaRPr>
          </a:p>
        </p:txBody>
      </p:sp>
      <p:sp>
        <p:nvSpPr>
          <p:cNvPr id="78856" name="Rectangle 8"/>
          <p:cNvSpPr>
            <a:spLocks noChangeArrowheads="1"/>
          </p:cNvSpPr>
          <p:nvPr/>
        </p:nvSpPr>
        <p:spPr bwMode="auto">
          <a:xfrm>
            <a:off x="730250" y="3459163"/>
            <a:ext cx="1128713" cy="304800"/>
          </a:xfrm>
          <a:prstGeom prst="rect">
            <a:avLst/>
          </a:prstGeom>
          <a:noFill/>
          <a:ln w="9525">
            <a:noFill/>
            <a:miter lim="800000"/>
            <a:headEnd/>
            <a:tailEnd/>
          </a:ln>
        </p:spPr>
        <p:txBody>
          <a:bodyPr wrap="none" lIns="0" tIns="0" rIns="0" bIns="0">
            <a:spAutoFit/>
          </a:bodyPr>
          <a:lstStyle/>
          <a:p>
            <a:pPr eaLnBrk="0" hangingPunct="0">
              <a:spcBef>
                <a:spcPct val="50000"/>
              </a:spcBef>
            </a:pPr>
            <a:r>
              <a:rPr lang="en-US" sz="2000" b="1">
                <a:solidFill>
                  <a:srgbClr val="FFFFFF"/>
                </a:solidFill>
                <a:effectLst>
                  <a:outerShdw blurRad="38100" dist="38100" dir="2700000" algn="tl">
                    <a:srgbClr val="000000"/>
                  </a:outerShdw>
                </a:effectLst>
              </a:rPr>
              <a:t>Moderate</a:t>
            </a:r>
            <a:endParaRPr lang="en-US" sz="2000" b="1">
              <a:solidFill>
                <a:schemeClr val="bg1"/>
              </a:solidFill>
              <a:effectLst>
                <a:outerShdw blurRad="38100" dist="38100" dir="2700000" algn="tl">
                  <a:srgbClr val="000000"/>
                </a:outerShdw>
              </a:effectLst>
            </a:endParaRPr>
          </a:p>
        </p:txBody>
      </p:sp>
      <p:sp>
        <p:nvSpPr>
          <p:cNvPr id="78857" name="Rectangle 9"/>
          <p:cNvSpPr>
            <a:spLocks noChangeArrowheads="1"/>
          </p:cNvSpPr>
          <p:nvPr/>
        </p:nvSpPr>
        <p:spPr bwMode="auto">
          <a:xfrm>
            <a:off x="730250" y="5046663"/>
            <a:ext cx="506413" cy="304800"/>
          </a:xfrm>
          <a:prstGeom prst="rect">
            <a:avLst/>
          </a:prstGeom>
          <a:noFill/>
          <a:ln w="9525">
            <a:noFill/>
            <a:miter lim="800000"/>
            <a:headEnd/>
            <a:tailEnd/>
          </a:ln>
        </p:spPr>
        <p:txBody>
          <a:bodyPr wrap="none" lIns="0" tIns="0" rIns="0" bIns="0">
            <a:spAutoFit/>
          </a:bodyPr>
          <a:lstStyle/>
          <a:p>
            <a:pPr eaLnBrk="0" hangingPunct="0">
              <a:spcBef>
                <a:spcPct val="50000"/>
              </a:spcBef>
            </a:pPr>
            <a:r>
              <a:rPr lang="en-US" sz="2000" b="1">
                <a:solidFill>
                  <a:srgbClr val="FFFFFF"/>
                </a:solidFill>
                <a:effectLst>
                  <a:outerShdw blurRad="38100" dist="38100" dir="2700000" algn="tl">
                    <a:srgbClr val="000000"/>
                  </a:outerShdw>
                </a:effectLst>
              </a:rPr>
              <a:t>Mild</a:t>
            </a:r>
            <a:endParaRPr lang="en-US" sz="2000" b="1">
              <a:solidFill>
                <a:schemeClr val="bg1"/>
              </a:solidFill>
              <a:effectLst>
                <a:outerShdw blurRad="38100" dist="38100" dir="2700000" algn="tl">
                  <a:srgbClr val="000000"/>
                </a:outerShdw>
              </a:effectLst>
            </a:endParaRPr>
          </a:p>
        </p:txBody>
      </p:sp>
      <p:sp>
        <p:nvSpPr>
          <p:cNvPr id="78858" name="Rectangle 10"/>
          <p:cNvSpPr>
            <a:spLocks noChangeArrowheads="1"/>
          </p:cNvSpPr>
          <p:nvPr/>
        </p:nvSpPr>
        <p:spPr bwMode="black">
          <a:xfrm>
            <a:off x="4524375" y="3840163"/>
            <a:ext cx="0" cy="244475"/>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1600" b="1">
              <a:solidFill>
                <a:srgbClr val="FFFFFF"/>
              </a:solidFill>
              <a:effectLst>
                <a:outerShdw blurRad="38100" dist="38100" dir="2700000" algn="tl">
                  <a:srgbClr val="000000"/>
                </a:outerShdw>
              </a:effectLst>
            </a:endParaRPr>
          </a:p>
        </p:txBody>
      </p:sp>
      <p:sp>
        <p:nvSpPr>
          <p:cNvPr id="78859" name="Rectangle 11"/>
          <p:cNvSpPr>
            <a:spLocks noChangeArrowheads="1"/>
          </p:cNvSpPr>
          <p:nvPr/>
        </p:nvSpPr>
        <p:spPr bwMode="black">
          <a:xfrm>
            <a:off x="3195638" y="3997325"/>
            <a:ext cx="2755900" cy="274638"/>
          </a:xfrm>
          <a:prstGeom prst="rect">
            <a:avLst/>
          </a:prstGeom>
          <a:noFill/>
          <a:ln w="9525">
            <a:noFill/>
            <a:miter lim="800000"/>
            <a:headEnd/>
            <a:tailEnd/>
          </a:ln>
        </p:spPr>
        <p:txBody>
          <a:bodyPr wrap="none" lIns="0" tIns="0" rIns="0" bIns="0">
            <a:spAutoFit/>
          </a:bodyPr>
          <a:lstStyle/>
          <a:p>
            <a:pPr algn="ctr" eaLnBrk="0" hangingPunct="0">
              <a:spcBef>
                <a:spcPct val="50000"/>
              </a:spcBef>
            </a:pPr>
            <a:r>
              <a:rPr lang="en-US" b="1">
                <a:solidFill>
                  <a:srgbClr val="FFFFFF"/>
                </a:solidFill>
                <a:effectLst>
                  <a:outerShdw blurRad="38100" dist="38100" dir="2700000" algn="tl">
                    <a:srgbClr val="000000"/>
                  </a:outerShdw>
                </a:effectLst>
              </a:rPr>
              <a:t>Systemic Corticosteroids</a:t>
            </a:r>
            <a:endParaRPr lang="en-US" sz="2800" b="1">
              <a:solidFill>
                <a:schemeClr val="bg1"/>
              </a:solidFill>
              <a:effectLst>
                <a:outerShdw blurRad="38100" dist="38100" dir="2700000" algn="tl">
                  <a:srgbClr val="000000"/>
                </a:outerShdw>
              </a:effectLst>
            </a:endParaRPr>
          </a:p>
        </p:txBody>
      </p:sp>
      <p:sp>
        <p:nvSpPr>
          <p:cNvPr id="78860" name="Rectangle 12"/>
          <p:cNvSpPr>
            <a:spLocks noChangeArrowheads="1"/>
          </p:cNvSpPr>
          <p:nvPr/>
        </p:nvSpPr>
        <p:spPr bwMode="black">
          <a:xfrm>
            <a:off x="4573588" y="5462588"/>
            <a:ext cx="0" cy="427037"/>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2800" b="1">
              <a:solidFill>
                <a:schemeClr val="bg1"/>
              </a:solidFill>
              <a:effectLst>
                <a:outerShdw blurRad="38100" dist="38100" dir="2700000" algn="tl">
                  <a:srgbClr val="000000"/>
                </a:outerShdw>
              </a:effectLst>
            </a:endParaRPr>
          </a:p>
        </p:txBody>
      </p:sp>
      <p:sp>
        <p:nvSpPr>
          <p:cNvPr id="78861" name="Rectangle 13"/>
          <p:cNvSpPr>
            <a:spLocks noChangeArrowheads="1"/>
          </p:cNvSpPr>
          <p:nvPr/>
        </p:nvSpPr>
        <p:spPr bwMode="black">
          <a:xfrm>
            <a:off x="3644900" y="5759450"/>
            <a:ext cx="1866900" cy="274638"/>
          </a:xfrm>
          <a:prstGeom prst="rect">
            <a:avLst/>
          </a:prstGeom>
          <a:noFill/>
          <a:ln w="9525">
            <a:noFill/>
            <a:miter lim="800000"/>
            <a:headEnd/>
            <a:tailEnd/>
          </a:ln>
        </p:spPr>
        <p:txBody>
          <a:bodyPr wrap="none" lIns="0" tIns="0" rIns="0" bIns="0">
            <a:spAutoFit/>
          </a:bodyPr>
          <a:lstStyle/>
          <a:p>
            <a:pPr algn="ctr" eaLnBrk="0" hangingPunct="0">
              <a:spcBef>
                <a:spcPct val="50000"/>
              </a:spcBef>
            </a:pPr>
            <a:r>
              <a:rPr lang="en-US" b="1">
                <a:effectLst>
                  <a:outerShdw blurRad="38100" dist="38100" dir="2700000" algn="tl">
                    <a:srgbClr val="000000"/>
                  </a:outerShdw>
                </a:effectLst>
              </a:rPr>
              <a:t>Aminosalicylates</a:t>
            </a:r>
          </a:p>
        </p:txBody>
      </p:sp>
      <p:sp>
        <p:nvSpPr>
          <p:cNvPr id="78862" name="Rectangle 14"/>
          <p:cNvSpPr>
            <a:spLocks noChangeArrowheads="1"/>
          </p:cNvSpPr>
          <p:nvPr/>
        </p:nvSpPr>
        <p:spPr bwMode="black">
          <a:xfrm>
            <a:off x="4573588" y="5165725"/>
            <a:ext cx="0" cy="427038"/>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2800" b="1">
              <a:solidFill>
                <a:schemeClr val="bg1"/>
              </a:solidFill>
              <a:effectLst>
                <a:outerShdw blurRad="38100" dist="38100" dir="2700000" algn="tl">
                  <a:srgbClr val="000000"/>
                </a:outerShdw>
              </a:effectLst>
            </a:endParaRPr>
          </a:p>
        </p:txBody>
      </p:sp>
      <p:sp>
        <p:nvSpPr>
          <p:cNvPr id="78863" name="Line 15"/>
          <p:cNvSpPr>
            <a:spLocks noChangeShapeType="1"/>
          </p:cNvSpPr>
          <p:nvPr/>
        </p:nvSpPr>
        <p:spPr bwMode="auto">
          <a:xfrm flipV="1">
            <a:off x="606425" y="2055813"/>
            <a:ext cx="0" cy="3560762"/>
          </a:xfrm>
          <a:prstGeom prst="line">
            <a:avLst/>
          </a:prstGeom>
          <a:noFill/>
          <a:ln w="28575">
            <a:solidFill>
              <a:schemeClr val="tx1"/>
            </a:solidFill>
            <a:round/>
            <a:headEnd/>
            <a:tailEnd type="triangle" w="med" len="med"/>
          </a:ln>
          <a:effectLst/>
        </p:spPr>
        <p:txBody>
          <a:bodyPr lIns="82550" tIns="41275" rIns="82550" bIns="41275" anchor="ctr">
            <a:spAutoFit/>
          </a:bodyPr>
          <a:lstStyle/>
          <a:p>
            <a:endParaRPr lang="en-GB"/>
          </a:p>
        </p:txBody>
      </p:sp>
      <p:sp>
        <p:nvSpPr>
          <p:cNvPr id="78864" name="Rectangle 16"/>
          <p:cNvSpPr>
            <a:spLocks noChangeArrowheads="1"/>
          </p:cNvSpPr>
          <p:nvPr/>
        </p:nvSpPr>
        <p:spPr bwMode="black">
          <a:xfrm>
            <a:off x="4141788" y="2039938"/>
            <a:ext cx="863600" cy="274637"/>
          </a:xfrm>
          <a:prstGeom prst="rect">
            <a:avLst/>
          </a:prstGeom>
          <a:noFill/>
          <a:ln w="9525">
            <a:noFill/>
            <a:miter lim="800000"/>
            <a:headEnd/>
            <a:tailEnd/>
          </a:ln>
        </p:spPr>
        <p:txBody>
          <a:bodyPr wrap="none" lIns="0" tIns="0" rIns="0" bIns="0">
            <a:spAutoFit/>
          </a:bodyPr>
          <a:lstStyle/>
          <a:p>
            <a:pPr algn="ctr" eaLnBrk="0" hangingPunct="0">
              <a:spcBef>
                <a:spcPct val="50000"/>
              </a:spcBef>
            </a:pPr>
            <a:r>
              <a:rPr lang="en-US" b="1">
                <a:solidFill>
                  <a:srgbClr val="FFFFFF"/>
                </a:solidFill>
                <a:effectLst>
                  <a:outerShdw blurRad="38100" dist="38100" dir="2700000" algn="tl">
                    <a:srgbClr val="000000"/>
                  </a:outerShdw>
                </a:effectLst>
              </a:rPr>
              <a:t>Surgery</a:t>
            </a:r>
            <a:endParaRPr lang="en-US" sz="2800" b="1">
              <a:solidFill>
                <a:schemeClr val="bg1"/>
              </a:solidFill>
              <a:effectLst>
                <a:outerShdw blurRad="38100" dist="38100" dir="2700000" algn="tl">
                  <a:srgbClr val="000000"/>
                </a:outerShdw>
              </a:effectLst>
            </a:endParaRPr>
          </a:p>
        </p:txBody>
      </p:sp>
      <p:sp>
        <p:nvSpPr>
          <p:cNvPr id="78865" name="Rectangle 17"/>
          <p:cNvSpPr>
            <a:spLocks noChangeArrowheads="1"/>
          </p:cNvSpPr>
          <p:nvPr/>
        </p:nvSpPr>
        <p:spPr bwMode="black">
          <a:xfrm>
            <a:off x="4573588" y="2468563"/>
            <a:ext cx="0" cy="427037"/>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2800" b="1">
              <a:solidFill>
                <a:schemeClr val="bg1"/>
              </a:solidFill>
              <a:effectLst>
                <a:outerShdw blurRad="38100" dist="38100" dir="2700000" algn="tl">
                  <a:srgbClr val="000000"/>
                </a:outerShdw>
              </a:effectLst>
            </a:endParaRPr>
          </a:p>
        </p:txBody>
      </p:sp>
      <p:sp>
        <p:nvSpPr>
          <p:cNvPr id="78866" name="Rectangle 18"/>
          <p:cNvSpPr>
            <a:spLocks noChangeArrowheads="1"/>
          </p:cNvSpPr>
          <p:nvPr/>
        </p:nvSpPr>
        <p:spPr bwMode="black">
          <a:xfrm>
            <a:off x="4573588" y="3325813"/>
            <a:ext cx="0" cy="427037"/>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2800" b="1">
              <a:solidFill>
                <a:schemeClr val="bg1"/>
              </a:solidFill>
              <a:effectLst>
                <a:outerShdw blurRad="38100" dist="38100" dir="2700000" algn="tl">
                  <a:srgbClr val="000000"/>
                </a:outerShdw>
              </a:effectLst>
            </a:endParaRPr>
          </a:p>
        </p:txBody>
      </p:sp>
      <p:sp>
        <p:nvSpPr>
          <p:cNvPr id="78867" name="Rectangle 19"/>
          <p:cNvSpPr>
            <a:spLocks noChangeArrowheads="1"/>
          </p:cNvSpPr>
          <p:nvPr/>
        </p:nvSpPr>
        <p:spPr bwMode="black">
          <a:xfrm>
            <a:off x="4573588" y="2897188"/>
            <a:ext cx="0" cy="274637"/>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b="1">
              <a:solidFill>
                <a:srgbClr val="FFFFFF"/>
              </a:solidFill>
              <a:effectLst>
                <a:outerShdw blurRad="38100" dist="38100" dir="2700000" algn="tl">
                  <a:srgbClr val="000000"/>
                </a:outerShdw>
              </a:effectLst>
            </a:endParaRPr>
          </a:p>
        </p:txBody>
      </p:sp>
      <p:sp>
        <p:nvSpPr>
          <p:cNvPr id="78868" name="Rectangle 20"/>
          <p:cNvSpPr>
            <a:spLocks noChangeArrowheads="1"/>
          </p:cNvSpPr>
          <p:nvPr/>
        </p:nvSpPr>
        <p:spPr bwMode="black">
          <a:xfrm>
            <a:off x="4573588" y="4870450"/>
            <a:ext cx="0" cy="427038"/>
          </a:xfrm>
          <a:prstGeom prst="rect">
            <a:avLst/>
          </a:prstGeom>
          <a:noFill/>
          <a:ln w="9525">
            <a:noFill/>
            <a:miter lim="800000"/>
            <a:headEnd/>
            <a:tailEnd/>
          </a:ln>
        </p:spPr>
        <p:txBody>
          <a:bodyPr wrap="none" lIns="0" tIns="0" rIns="0" bIns="0">
            <a:spAutoFit/>
          </a:bodyPr>
          <a:lstStyle/>
          <a:p>
            <a:pPr algn="ctr" eaLnBrk="0" hangingPunct="0">
              <a:spcBef>
                <a:spcPct val="50000"/>
              </a:spcBef>
            </a:pPr>
            <a:endParaRPr lang="ar-LB" sz="2800" b="1">
              <a:solidFill>
                <a:schemeClr val="bg1"/>
              </a:solidFill>
              <a:effectLst>
                <a:outerShdw blurRad="38100" dist="38100" dir="2700000" algn="tl">
                  <a:srgbClr val="000000"/>
                </a:outerShdw>
              </a:effectLst>
            </a:endParaRPr>
          </a:p>
        </p:txBody>
      </p:sp>
      <p:sp>
        <p:nvSpPr>
          <p:cNvPr id="78869" name="Text Box 21"/>
          <p:cNvSpPr txBox="1">
            <a:spLocks noChangeArrowheads="1"/>
          </p:cNvSpPr>
          <p:nvPr/>
        </p:nvSpPr>
        <p:spPr bwMode="auto">
          <a:xfrm>
            <a:off x="3781425" y="4543425"/>
            <a:ext cx="1676400" cy="366713"/>
          </a:xfrm>
          <a:prstGeom prst="rect">
            <a:avLst/>
          </a:prstGeom>
          <a:noFill/>
          <a:ln w="9525">
            <a:noFill/>
            <a:miter lim="800000"/>
            <a:headEnd/>
            <a:tailEnd/>
          </a:ln>
          <a:effectLst/>
        </p:spPr>
        <p:txBody>
          <a:bodyPr>
            <a:spAutoFit/>
          </a:bodyPr>
          <a:lstStyle/>
          <a:p>
            <a:r>
              <a:rPr lang="en-US" b="1">
                <a:effectLst>
                  <a:outerShdw blurRad="38100" dist="38100" dir="2700000" algn="tl">
                    <a:srgbClr val="000000"/>
                  </a:outerShdw>
                </a:effectLst>
              </a:rPr>
              <a:t>Oral Steroids</a:t>
            </a:r>
          </a:p>
        </p:txBody>
      </p:sp>
      <p:sp>
        <p:nvSpPr>
          <p:cNvPr id="78870" name="Text Box 22"/>
          <p:cNvSpPr txBox="1">
            <a:spLocks noChangeArrowheads="1"/>
          </p:cNvSpPr>
          <p:nvPr/>
        </p:nvSpPr>
        <p:spPr bwMode="auto">
          <a:xfrm>
            <a:off x="7286625" y="4267200"/>
            <a:ext cx="1600200" cy="396875"/>
          </a:xfrm>
          <a:prstGeom prst="rect">
            <a:avLst/>
          </a:prstGeom>
          <a:noFill/>
          <a:ln w="9525">
            <a:noFill/>
            <a:miter lim="800000"/>
            <a:headEnd/>
            <a:tailEnd/>
          </a:ln>
          <a:effectLst/>
        </p:spPr>
        <p:txBody>
          <a:bodyPr>
            <a:spAutoFit/>
          </a:bodyPr>
          <a:lstStyle/>
          <a:p>
            <a:r>
              <a:rPr lang="en-US" sz="2000" b="1">
                <a:effectLst>
                  <a:outerShdw blurRad="38100" dist="38100" dir="2700000" algn="tl">
                    <a:srgbClr val="000000"/>
                  </a:outerShdw>
                </a:effectLst>
              </a:rPr>
              <a:t>AZA/6-MP</a:t>
            </a:r>
          </a:p>
        </p:txBody>
      </p:sp>
      <p:sp>
        <p:nvSpPr>
          <p:cNvPr id="78871" name="Text Box 23"/>
          <p:cNvSpPr txBox="1">
            <a:spLocks noChangeArrowheads="1"/>
          </p:cNvSpPr>
          <p:nvPr/>
        </p:nvSpPr>
        <p:spPr bwMode="auto">
          <a:xfrm>
            <a:off x="3705225" y="2678113"/>
            <a:ext cx="1752600" cy="366712"/>
          </a:xfrm>
          <a:prstGeom prst="rect">
            <a:avLst/>
          </a:prstGeom>
          <a:noFill/>
          <a:ln w="9525">
            <a:noFill/>
            <a:miter lim="800000"/>
            <a:headEnd/>
            <a:tailEnd/>
          </a:ln>
          <a:effectLst/>
        </p:spPr>
        <p:txBody>
          <a:bodyPr>
            <a:spAutoFit/>
          </a:bodyPr>
          <a:lstStyle/>
          <a:p>
            <a:r>
              <a:rPr lang="en-US" b="1">
                <a:effectLst>
                  <a:outerShdw blurRad="38100" dist="38100" dir="2700000" algn="tl">
                    <a:srgbClr val="000000"/>
                  </a:outerShdw>
                </a:effectLst>
              </a:rPr>
              <a:t> Cyclosporine</a:t>
            </a:r>
          </a:p>
        </p:txBody>
      </p:sp>
      <p:sp>
        <p:nvSpPr>
          <p:cNvPr id="78872" name="Line 24"/>
          <p:cNvSpPr>
            <a:spLocks noChangeShapeType="1"/>
          </p:cNvSpPr>
          <p:nvPr/>
        </p:nvSpPr>
        <p:spPr bwMode="auto">
          <a:xfrm>
            <a:off x="1497013" y="5073650"/>
            <a:ext cx="6148387" cy="0"/>
          </a:xfrm>
          <a:prstGeom prst="line">
            <a:avLst/>
          </a:prstGeom>
          <a:noFill/>
          <a:ln w="28575">
            <a:solidFill>
              <a:schemeClr val="tx1"/>
            </a:solidFill>
            <a:round/>
            <a:headEnd/>
            <a:tailEnd/>
          </a:ln>
          <a:effectLst/>
        </p:spPr>
        <p:txBody>
          <a:bodyPr/>
          <a:lstStyle/>
          <a:p>
            <a:endParaRPr lang="en-GB"/>
          </a:p>
        </p:txBody>
      </p:sp>
      <p:sp>
        <p:nvSpPr>
          <p:cNvPr id="78873" name="Line 25"/>
          <p:cNvSpPr>
            <a:spLocks noChangeShapeType="1"/>
          </p:cNvSpPr>
          <p:nvPr/>
        </p:nvSpPr>
        <p:spPr bwMode="auto">
          <a:xfrm>
            <a:off x="2860675" y="3581400"/>
            <a:ext cx="3432175" cy="0"/>
          </a:xfrm>
          <a:prstGeom prst="line">
            <a:avLst/>
          </a:prstGeom>
          <a:noFill/>
          <a:ln w="28575">
            <a:solidFill>
              <a:schemeClr val="tx1"/>
            </a:solidFill>
            <a:round/>
            <a:headEnd/>
            <a:tailEnd/>
          </a:ln>
          <a:effectLst/>
        </p:spPr>
        <p:txBody>
          <a:bodyPr/>
          <a:lstStyle/>
          <a:p>
            <a:endParaRPr lang="en-GB"/>
          </a:p>
        </p:txBody>
      </p:sp>
      <p:sp>
        <p:nvSpPr>
          <p:cNvPr id="78874" name="Text Box 26"/>
          <p:cNvSpPr txBox="1">
            <a:spLocks noChangeArrowheads="1"/>
          </p:cNvSpPr>
          <p:nvPr/>
        </p:nvSpPr>
        <p:spPr bwMode="auto">
          <a:xfrm>
            <a:off x="3905250" y="3287713"/>
            <a:ext cx="1314450" cy="366712"/>
          </a:xfrm>
          <a:prstGeom prst="rect">
            <a:avLst/>
          </a:prstGeom>
          <a:noFill/>
          <a:ln w="9525">
            <a:noFill/>
            <a:miter lim="800000"/>
            <a:headEnd/>
            <a:tailEnd/>
          </a:ln>
          <a:effectLst/>
        </p:spPr>
        <p:txBody>
          <a:bodyPr wrap="none">
            <a:spAutoFit/>
          </a:bodyPr>
          <a:lstStyle/>
          <a:p>
            <a:pPr algn="ctr"/>
            <a:r>
              <a:rPr lang="en-US" b="1">
                <a:effectLst>
                  <a:outerShdw blurRad="38100" dist="38100" dir="2700000" algn="tl">
                    <a:srgbClr val="000000"/>
                  </a:outerShdw>
                </a:effectLst>
              </a:rPr>
              <a:t>Infliximab </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870"/>
                                        </p:tgtEl>
                                        <p:attrNameLst>
                                          <p:attrName>style.visibility</p:attrName>
                                        </p:attrNameLst>
                                      </p:cBhvr>
                                      <p:to>
                                        <p:strVal val="visible"/>
                                      </p:to>
                                    </p:set>
                                    <p:anim calcmode="lin" valueType="num">
                                      <p:cBhvr additive="base">
                                        <p:cTn id="7" dur="500" fill="hold"/>
                                        <p:tgtEl>
                                          <p:spTgt spid="78870"/>
                                        </p:tgtEl>
                                        <p:attrNameLst>
                                          <p:attrName>ppt_x</p:attrName>
                                        </p:attrNameLst>
                                      </p:cBhvr>
                                      <p:tavLst>
                                        <p:tav tm="0">
                                          <p:val>
                                            <p:strVal val="0-#ppt_w/2"/>
                                          </p:val>
                                        </p:tav>
                                        <p:tav tm="100000">
                                          <p:val>
                                            <p:strVal val="#ppt_x"/>
                                          </p:val>
                                        </p:tav>
                                      </p:tavLst>
                                    </p:anim>
                                    <p:anim calcmode="lin" valueType="num">
                                      <p:cBhvr additive="base">
                                        <p:cTn id="8" dur="500" fill="hold"/>
                                        <p:tgtEl>
                                          <p:spTgt spid="78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70"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50"/>
          </a:solidFill>
        </p:spPr>
        <p:txBody>
          <a:bodyPr/>
          <a:lstStyle/>
          <a:p>
            <a:r>
              <a:rPr lang="en-US" dirty="0" smtClean="0"/>
              <a:t>Indication for surgery</a:t>
            </a:r>
            <a:endParaRPr lang="en-GB" dirty="0"/>
          </a:p>
        </p:txBody>
      </p:sp>
      <p:sp>
        <p:nvSpPr>
          <p:cNvPr id="3" name="Content Placeholder 2"/>
          <p:cNvSpPr>
            <a:spLocks noGrp="1"/>
          </p:cNvSpPr>
          <p:nvPr>
            <p:ph idx="1"/>
          </p:nvPr>
        </p:nvSpPr>
        <p:spPr>
          <a:xfrm>
            <a:off x="0" y="1500174"/>
            <a:ext cx="9144000" cy="5072098"/>
          </a:xfrm>
        </p:spPr>
        <p:txBody>
          <a:bodyPr>
            <a:normAutofit/>
          </a:bodyPr>
          <a:lstStyle/>
          <a:p>
            <a:pPr algn="l" rtl="0"/>
            <a:r>
              <a:rPr lang="en-US" dirty="0" smtClean="0"/>
              <a:t>Total </a:t>
            </a:r>
            <a:r>
              <a:rPr lang="en-US" dirty="0" err="1" smtClean="0"/>
              <a:t>colectomy</a:t>
            </a:r>
            <a:r>
              <a:rPr lang="en-US" dirty="0" smtClean="0"/>
              <a:t> with </a:t>
            </a:r>
            <a:r>
              <a:rPr lang="en-US" dirty="0" err="1" smtClean="0"/>
              <a:t>ileoanal</a:t>
            </a:r>
            <a:r>
              <a:rPr lang="en-US" dirty="0" smtClean="0"/>
              <a:t>  pouch </a:t>
            </a:r>
            <a:r>
              <a:rPr lang="en-US" dirty="0" err="1" smtClean="0"/>
              <a:t>anastomosis</a:t>
            </a:r>
            <a:r>
              <a:rPr lang="en-US" dirty="0" smtClean="0"/>
              <a:t> is the procedure of choice for patients with UC:</a:t>
            </a:r>
          </a:p>
          <a:p>
            <a:pPr algn="l" rtl="0"/>
            <a:endParaRPr lang="en-GB" dirty="0"/>
          </a:p>
        </p:txBody>
      </p:sp>
      <p:graphicFrame>
        <p:nvGraphicFramePr>
          <p:cNvPr id="4" name="Diagram 3"/>
          <p:cNvGraphicFramePr/>
          <p:nvPr/>
        </p:nvGraphicFramePr>
        <p:xfrm>
          <a:off x="1428728" y="2500306"/>
          <a:ext cx="6691338" cy="4000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1010" name="Rectangle 2"/>
          <p:cNvSpPr>
            <a:spLocks noGrp="1" noChangeArrowheads="1"/>
          </p:cNvSpPr>
          <p:nvPr>
            <p:ph type="title"/>
          </p:nvPr>
        </p:nvSpPr>
        <p:spPr>
          <a:xfrm>
            <a:off x="0" y="0"/>
            <a:ext cx="9144000" cy="1417638"/>
          </a:xfrm>
          <a:solidFill>
            <a:srgbClr val="00B050"/>
          </a:solidFill>
        </p:spPr>
        <p:txBody>
          <a:bodyPr/>
          <a:lstStyle/>
          <a:p>
            <a:pPr algn="ctr"/>
            <a:r>
              <a:rPr lang="de-DE" dirty="0"/>
              <a:t>Indications for surgery in UC</a:t>
            </a:r>
            <a:endParaRPr lang="en-US" dirty="0"/>
          </a:p>
        </p:txBody>
      </p:sp>
      <p:sp>
        <p:nvSpPr>
          <p:cNvPr id="4011011" name="Rectangle 3"/>
          <p:cNvSpPr>
            <a:spLocks noChangeArrowheads="1"/>
          </p:cNvSpPr>
          <p:nvPr/>
        </p:nvSpPr>
        <p:spPr bwMode="auto">
          <a:xfrm>
            <a:off x="2809875" y="6546850"/>
            <a:ext cx="6388100" cy="304800"/>
          </a:xfrm>
          <a:prstGeom prst="rect">
            <a:avLst/>
          </a:prstGeom>
          <a:noFill/>
          <a:ln w="9525">
            <a:noFill/>
            <a:miter lim="800000"/>
            <a:headEnd/>
            <a:tailEnd/>
          </a:ln>
          <a:effectLst/>
        </p:spPr>
        <p:txBody>
          <a:bodyPr wrap="none">
            <a:spAutoFit/>
          </a:bodyPr>
          <a:lstStyle/>
          <a:p>
            <a:r>
              <a:rPr lang="en-US">
                <a:solidFill>
                  <a:schemeClr val="tx1"/>
                </a:solidFill>
              </a:rPr>
              <a:t>Hoffmann et al. </a:t>
            </a:r>
            <a:r>
              <a:rPr lang="en-US" i="1">
                <a:solidFill>
                  <a:schemeClr val="tx1"/>
                </a:solidFill>
              </a:rPr>
              <a:t>Chronisch-Entzündliche Darmerkrankungen. </a:t>
            </a:r>
            <a:r>
              <a:rPr lang="en-US">
                <a:solidFill>
                  <a:schemeClr val="tx1"/>
                </a:solidFill>
              </a:rPr>
              <a:t>Thieme 2004</a:t>
            </a:r>
          </a:p>
        </p:txBody>
      </p:sp>
      <p:graphicFrame>
        <p:nvGraphicFramePr>
          <p:cNvPr id="4011012" name="Object 4"/>
          <p:cNvGraphicFramePr>
            <a:graphicFrameLocks noChangeAspect="1"/>
          </p:cNvGraphicFramePr>
          <p:nvPr/>
        </p:nvGraphicFramePr>
        <p:xfrm>
          <a:off x="571472" y="1428736"/>
          <a:ext cx="5867400" cy="5041900"/>
        </p:xfrm>
        <a:graphic>
          <a:graphicData uri="http://schemas.openxmlformats.org/presentationml/2006/ole">
            <p:oleObj spid="_x0000_s89090" name="Chart" r:id="rId3" imgW="4772143" imgH="3667057" progId="Excel.Sheet.8">
              <p:embed/>
            </p:oleObj>
          </a:graphicData>
        </a:graphic>
      </p:graphicFrame>
      <p:sp>
        <p:nvSpPr>
          <p:cNvPr id="4011013" name="Text Box 5"/>
          <p:cNvSpPr txBox="1">
            <a:spLocks noChangeArrowheads="1"/>
          </p:cNvSpPr>
          <p:nvPr/>
        </p:nvSpPr>
        <p:spPr bwMode="auto">
          <a:xfrm>
            <a:off x="5597525" y="1524000"/>
            <a:ext cx="3546475" cy="1006475"/>
          </a:xfrm>
          <a:prstGeom prst="rect">
            <a:avLst/>
          </a:prstGeom>
          <a:noFill/>
          <a:ln w="9525">
            <a:noFill/>
            <a:miter lim="800000"/>
            <a:headEnd/>
            <a:tailEnd/>
          </a:ln>
          <a:effectLst/>
        </p:spPr>
        <p:txBody>
          <a:bodyPr>
            <a:spAutoFit/>
          </a:bodyPr>
          <a:lstStyle/>
          <a:p>
            <a:r>
              <a:rPr lang="de-DE" sz="2000">
                <a:solidFill>
                  <a:schemeClr val="tx1"/>
                </a:solidFill>
                <a:latin typeface="Times"/>
              </a:rPr>
              <a:t>Analysis of 917 UC patients at Heidelberg University between 1982 and 2001</a:t>
            </a:r>
            <a:endParaRPr lang="en-US" sz="2000">
              <a:solidFill>
                <a:schemeClr val="tx1"/>
              </a:solidFill>
              <a:latin typeface="Times"/>
            </a:endParaRPr>
          </a:p>
        </p:txBody>
      </p:sp>
      <p:sp>
        <p:nvSpPr>
          <p:cNvPr id="9" name="TextBox 8"/>
          <p:cNvSpPr txBox="1"/>
          <p:nvPr/>
        </p:nvSpPr>
        <p:spPr>
          <a:xfrm>
            <a:off x="2571736" y="4929198"/>
            <a:ext cx="184731" cy="369332"/>
          </a:xfrm>
          <a:prstGeom prst="rect">
            <a:avLst/>
          </a:prstGeom>
          <a:noFill/>
        </p:spPr>
        <p:txBody>
          <a:bodyPr wrap="none" rtlCol="1">
            <a:spAutoFit/>
          </a:bodyPr>
          <a:lstStyle/>
          <a:p>
            <a:endParaRPr lang="en-GB"/>
          </a:p>
        </p:txBody>
      </p:sp>
      <p:sp>
        <p:nvSpPr>
          <p:cNvPr id="10" name="Rectangle 9"/>
          <p:cNvSpPr/>
          <p:nvPr/>
        </p:nvSpPr>
        <p:spPr>
          <a:xfrm flipH="1">
            <a:off x="285719" y="4357694"/>
            <a:ext cx="1714511"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Failure of </a:t>
            </a:r>
            <a:endParaRPr lang="ar-LB" dirty="0" smtClean="0"/>
          </a:p>
          <a:p>
            <a:pPr algn="ctr"/>
            <a:r>
              <a:rPr lang="en-US" dirty="0" smtClean="0"/>
              <a:t>medical therapy</a:t>
            </a:r>
          </a:p>
          <a:p>
            <a:pPr algn="ctr"/>
            <a:r>
              <a:rPr lang="en-US" dirty="0" smtClean="0"/>
              <a:t>74%</a:t>
            </a:r>
            <a:endParaRPr lang="en-GB" dirty="0"/>
          </a:p>
        </p:txBody>
      </p:sp>
      <p:sp>
        <p:nvSpPr>
          <p:cNvPr id="11" name="Line Callout 2 10"/>
          <p:cNvSpPr/>
          <p:nvPr/>
        </p:nvSpPr>
        <p:spPr>
          <a:xfrm>
            <a:off x="4857752" y="3714752"/>
            <a:ext cx="1571636" cy="255458"/>
          </a:xfrm>
          <a:prstGeom prst="borderCallout2">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Dysplasia 3%</a:t>
            </a:r>
            <a:endParaRPr lang="en-GB" dirty="0"/>
          </a:p>
        </p:txBody>
      </p:sp>
      <p:sp>
        <p:nvSpPr>
          <p:cNvPr id="12" name="Line Callout 2 11"/>
          <p:cNvSpPr/>
          <p:nvPr/>
        </p:nvSpPr>
        <p:spPr>
          <a:xfrm>
            <a:off x="4714876" y="2928934"/>
            <a:ext cx="1143008" cy="612648"/>
          </a:xfrm>
          <a:prstGeom prst="borderCallout2">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Colorectal ca 7%</a:t>
            </a:r>
            <a:endParaRPr lang="en-GB" dirty="0"/>
          </a:p>
        </p:txBody>
      </p:sp>
      <p:sp>
        <p:nvSpPr>
          <p:cNvPr id="13" name="Line Callout 1 12"/>
          <p:cNvSpPr/>
          <p:nvPr/>
        </p:nvSpPr>
        <p:spPr>
          <a:xfrm>
            <a:off x="4286248" y="2214554"/>
            <a:ext cx="928694" cy="785818"/>
          </a:xfrm>
          <a:prstGeom prst="borderCallout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Toxic </a:t>
            </a:r>
            <a:r>
              <a:rPr lang="en-US" dirty="0" err="1" smtClean="0"/>
              <a:t>uc</a:t>
            </a:r>
            <a:endParaRPr lang="en-US" dirty="0" smtClean="0"/>
          </a:p>
          <a:p>
            <a:pPr algn="ctr"/>
            <a:r>
              <a:rPr lang="en-US" dirty="0" smtClean="0"/>
              <a:t>10%</a:t>
            </a:r>
            <a:endParaRPr lang="en-GB" dirty="0"/>
          </a:p>
        </p:txBody>
      </p:sp>
      <p:sp>
        <p:nvSpPr>
          <p:cNvPr id="15" name="Rectangle 14"/>
          <p:cNvSpPr/>
          <p:nvPr/>
        </p:nvSpPr>
        <p:spPr>
          <a:xfrm>
            <a:off x="2285984" y="1643050"/>
            <a:ext cx="128588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Perforation</a:t>
            </a:r>
          </a:p>
          <a:p>
            <a:pPr algn="ctr"/>
            <a:r>
              <a:rPr lang="en-US" dirty="0" smtClean="0"/>
              <a:t>6%</a:t>
            </a:r>
            <a:endParaRPr lang="en-GB" dirty="0"/>
          </a:p>
        </p:txBody>
      </p:sp>
      <p:cxnSp>
        <p:nvCxnSpPr>
          <p:cNvPr id="17" name="Straight Connector 16"/>
          <p:cNvCxnSpPr/>
          <p:nvPr/>
        </p:nvCxnSpPr>
        <p:spPr>
          <a:xfrm rot="16200000" flipV="1">
            <a:off x="3251191" y="2749545"/>
            <a:ext cx="35719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2034" name="Rectangle 2"/>
          <p:cNvSpPr>
            <a:spLocks noGrp="1" noChangeArrowheads="1"/>
          </p:cNvSpPr>
          <p:nvPr>
            <p:ph type="title"/>
          </p:nvPr>
        </p:nvSpPr>
        <p:spPr>
          <a:xfrm>
            <a:off x="0" y="0"/>
            <a:ext cx="9144000" cy="1285860"/>
          </a:xfrm>
          <a:solidFill>
            <a:srgbClr val="00B050"/>
          </a:solidFill>
        </p:spPr>
        <p:txBody>
          <a:bodyPr>
            <a:normAutofit/>
          </a:bodyPr>
          <a:lstStyle/>
          <a:p>
            <a:pPr algn="ctr"/>
            <a:r>
              <a:rPr lang="en-US"/>
              <a:t>Potential Complications of UC Surgery</a:t>
            </a:r>
          </a:p>
        </p:txBody>
      </p:sp>
      <p:sp>
        <p:nvSpPr>
          <p:cNvPr id="4012035" name="Rectangle 3"/>
          <p:cNvSpPr>
            <a:spLocks noGrp="1" noChangeArrowheads="1"/>
          </p:cNvSpPr>
          <p:nvPr>
            <p:ph type="body" idx="1"/>
          </p:nvPr>
        </p:nvSpPr>
        <p:spPr>
          <a:xfrm>
            <a:off x="552450" y="1508125"/>
            <a:ext cx="8045450" cy="4071938"/>
          </a:xfrm>
          <a:ln/>
        </p:spPr>
        <p:txBody>
          <a:bodyPr/>
          <a:lstStyle/>
          <a:p>
            <a:pPr algn="l" rtl="0"/>
            <a:r>
              <a:rPr lang="en-US" sz="2000" dirty="0"/>
              <a:t>3-10 stools/24 hrs </a:t>
            </a:r>
            <a:r>
              <a:rPr lang="en-US" sz="2000" baseline="30000" dirty="0"/>
              <a:t>1</a:t>
            </a:r>
            <a:r>
              <a:rPr lang="en-US" sz="2000" dirty="0"/>
              <a:t> </a:t>
            </a:r>
          </a:p>
          <a:p>
            <a:pPr algn="l" rtl="0"/>
            <a:r>
              <a:rPr lang="en-US" sz="2000" dirty="0"/>
              <a:t>Decrease in female fertility (38-54%)</a:t>
            </a:r>
            <a:r>
              <a:rPr lang="en-US" sz="2000" baseline="30000" dirty="0"/>
              <a:t>3-5</a:t>
            </a:r>
            <a:endParaRPr lang="en-US" sz="2000" dirty="0">
              <a:solidFill>
                <a:schemeClr val="accent1"/>
              </a:solidFill>
            </a:endParaRPr>
          </a:p>
          <a:p>
            <a:pPr algn="l" rtl="0"/>
            <a:r>
              <a:rPr lang="en-US" sz="2000" dirty="0" err="1"/>
              <a:t>Pouchitis</a:t>
            </a:r>
            <a:r>
              <a:rPr lang="en-US" sz="2000" dirty="0"/>
              <a:t> (10-60%)</a:t>
            </a:r>
            <a:r>
              <a:rPr lang="en-US" sz="2000" baseline="30000" dirty="0"/>
              <a:t>1</a:t>
            </a:r>
            <a:endParaRPr lang="en-US" sz="2000" dirty="0"/>
          </a:p>
          <a:p>
            <a:pPr algn="l" rtl="0"/>
            <a:r>
              <a:rPr lang="en-US" sz="2000" dirty="0"/>
              <a:t>Small bowel obstruction (20%)</a:t>
            </a:r>
            <a:r>
              <a:rPr lang="en-US" sz="2000" baseline="30000" dirty="0"/>
              <a:t>1</a:t>
            </a:r>
            <a:endParaRPr lang="en-US" sz="2000" dirty="0"/>
          </a:p>
          <a:p>
            <a:pPr algn="l" rtl="0"/>
            <a:r>
              <a:rPr lang="en-US" sz="2000" dirty="0"/>
              <a:t>Abscesses &amp; fistulae (5-12%)</a:t>
            </a:r>
            <a:r>
              <a:rPr lang="en-US" sz="2000" baseline="30000" dirty="0"/>
              <a:t>6</a:t>
            </a:r>
          </a:p>
          <a:p>
            <a:pPr algn="l" rtl="0"/>
            <a:r>
              <a:rPr lang="en-US" sz="2000" dirty="0"/>
              <a:t>Pouch-vaginal fistula (4%)</a:t>
            </a:r>
            <a:r>
              <a:rPr lang="en-US" sz="2000" baseline="30000" dirty="0"/>
              <a:t>1</a:t>
            </a:r>
          </a:p>
          <a:p>
            <a:pPr algn="l" rtl="0"/>
            <a:r>
              <a:rPr lang="en-US" sz="2000" dirty="0"/>
              <a:t>Long-term continence problems (15%)</a:t>
            </a:r>
            <a:r>
              <a:rPr lang="en-US" sz="2000" baseline="30000" dirty="0"/>
              <a:t>6</a:t>
            </a:r>
          </a:p>
          <a:p>
            <a:pPr algn="l" rtl="0"/>
            <a:r>
              <a:rPr lang="en-US" sz="2000" dirty="0"/>
              <a:t>Impotence (1.5%)</a:t>
            </a:r>
            <a:r>
              <a:rPr lang="en-US" sz="2000" baseline="30000" dirty="0"/>
              <a:t>2</a:t>
            </a:r>
          </a:p>
          <a:p>
            <a:endParaRPr lang="en-US" sz="2000" baseline="30000" dirty="0"/>
          </a:p>
          <a:p>
            <a:endParaRPr lang="en-US" sz="2000" baseline="30000" dirty="0"/>
          </a:p>
        </p:txBody>
      </p:sp>
      <p:sp>
        <p:nvSpPr>
          <p:cNvPr id="4012036" name="Text Box 4"/>
          <p:cNvSpPr txBox="1">
            <a:spLocks noChangeArrowheads="1"/>
          </p:cNvSpPr>
          <p:nvPr/>
        </p:nvSpPr>
        <p:spPr bwMode="auto">
          <a:xfrm>
            <a:off x="0" y="5962650"/>
            <a:ext cx="9099550" cy="930275"/>
          </a:xfrm>
          <a:prstGeom prst="rect">
            <a:avLst/>
          </a:prstGeom>
          <a:noFill/>
          <a:ln w="9525">
            <a:noFill/>
            <a:miter lim="800000"/>
            <a:headEnd/>
            <a:tailEnd/>
          </a:ln>
          <a:effectLst/>
        </p:spPr>
        <p:txBody>
          <a:bodyPr>
            <a:spAutoFit/>
          </a:bodyPr>
          <a:lstStyle/>
          <a:p>
            <a:pPr marL="342900" indent="-342900" eaLnBrk="1" hangingPunct="1">
              <a:spcBef>
                <a:spcPct val="50000"/>
              </a:spcBef>
            </a:pPr>
            <a:r>
              <a:rPr lang="en-US" sz="1000" baseline="30000">
                <a:solidFill>
                  <a:schemeClr val="tx1"/>
                </a:solidFill>
              </a:rPr>
              <a:t>1</a:t>
            </a:r>
            <a:r>
              <a:rPr lang="en-US" sz="1000">
                <a:solidFill>
                  <a:schemeClr val="tx1"/>
                </a:solidFill>
              </a:rPr>
              <a:t>Sagar PM, Pemberton JH. In Satsangi J, Sutherland L, et al, eds. Inflammatory Bowel Diseases. Spain: Elsevier Limited; 2003:491 511.</a:t>
            </a:r>
          </a:p>
          <a:p>
            <a:pPr marL="342900" indent="-342900" eaLnBrk="1" hangingPunct="1">
              <a:spcBef>
                <a:spcPct val="50000"/>
              </a:spcBef>
            </a:pPr>
            <a:r>
              <a:rPr lang="en-US" sz="1000" baseline="30000">
                <a:solidFill>
                  <a:schemeClr val="tx1"/>
                </a:solidFill>
              </a:rPr>
              <a:t>2</a:t>
            </a:r>
            <a:r>
              <a:rPr lang="en-US" sz="1000">
                <a:solidFill>
                  <a:schemeClr val="tx1"/>
                </a:solidFill>
              </a:rPr>
              <a:t>Pemberton JH, et al. Ann. Surg. 1987;206(4):504-513.		 </a:t>
            </a:r>
            <a:r>
              <a:rPr lang="en-US" sz="1000" baseline="30000">
                <a:solidFill>
                  <a:schemeClr val="tx1"/>
                </a:solidFill>
              </a:rPr>
              <a:t>3</a:t>
            </a:r>
            <a:r>
              <a:rPr lang="en-US" sz="1000">
                <a:solidFill>
                  <a:schemeClr val="tx1"/>
                </a:solidFill>
              </a:rPr>
              <a:t>Olsen, KO, et al. Gastroenterology. 2002;122:15-19.	</a:t>
            </a:r>
          </a:p>
          <a:p>
            <a:pPr marL="342900" indent="-342900" eaLnBrk="1" hangingPunct="1">
              <a:spcBef>
                <a:spcPct val="50000"/>
              </a:spcBef>
            </a:pPr>
            <a:r>
              <a:rPr lang="en-US" sz="1000" baseline="30000">
                <a:solidFill>
                  <a:schemeClr val="tx1"/>
                </a:solidFill>
              </a:rPr>
              <a:t>4</a:t>
            </a:r>
            <a:r>
              <a:rPr lang="en-US" sz="1000">
                <a:solidFill>
                  <a:schemeClr val="tx1"/>
                </a:solidFill>
              </a:rPr>
              <a:t>Johnson P, et al. Dis Colon Rectum. 2004;47;1119</a:t>
            </a:r>
            <a:r>
              <a:rPr lang="en-US" sz="1000">
                <a:solidFill>
                  <a:schemeClr val="tx1"/>
                </a:solidFill>
                <a:cs typeface="Arial" pitchFamily="34" charset="0"/>
              </a:rPr>
              <a:t>–</a:t>
            </a:r>
            <a:r>
              <a:rPr lang="en-US" sz="1000">
                <a:solidFill>
                  <a:schemeClr val="tx1"/>
                </a:solidFill>
              </a:rPr>
              <a:t>1126.      		 </a:t>
            </a:r>
            <a:r>
              <a:rPr lang="en-US" sz="1000" baseline="30000">
                <a:solidFill>
                  <a:schemeClr val="tx1"/>
                </a:solidFill>
              </a:rPr>
              <a:t>5</a:t>
            </a:r>
            <a:r>
              <a:rPr lang="en-US" sz="1000">
                <a:solidFill>
                  <a:schemeClr val="tx1"/>
                </a:solidFill>
              </a:rPr>
              <a:t>Gorgun E, et al. Surgery. 2004;136(4):795</a:t>
            </a:r>
            <a:r>
              <a:rPr lang="en-US" sz="1000">
                <a:solidFill>
                  <a:schemeClr val="tx1"/>
                </a:solidFill>
                <a:cs typeface="Arial" pitchFamily="34" charset="0"/>
              </a:rPr>
              <a:t>–</a:t>
            </a:r>
            <a:r>
              <a:rPr lang="en-US" sz="1000">
                <a:solidFill>
                  <a:schemeClr val="tx1"/>
                </a:solidFill>
              </a:rPr>
              <a:t>803. </a:t>
            </a:r>
          </a:p>
          <a:p>
            <a:pPr marL="342900" indent="-342900" eaLnBrk="1" hangingPunct="1">
              <a:spcBef>
                <a:spcPct val="50000"/>
              </a:spcBef>
            </a:pPr>
            <a:r>
              <a:rPr lang="en-US" sz="1000" baseline="30000">
                <a:solidFill>
                  <a:schemeClr val="tx1"/>
                </a:solidFill>
              </a:rPr>
              <a:t>6</a:t>
            </a:r>
            <a:r>
              <a:rPr lang="en-US" sz="1000">
                <a:solidFill>
                  <a:schemeClr val="tx1"/>
                </a:solidFill>
              </a:rPr>
              <a:t>Stange et al. Colitis ulcerosa – Morbus Crohn.Uni-Med Verlag AG 1999.           </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85860"/>
          </a:xfrm>
          <a:solidFill>
            <a:srgbClr val="00B050"/>
          </a:solidFill>
        </p:spPr>
        <p:txBody>
          <a:bodyPr/>
          <a:lstStyle/>
          <a:p>
            <a:r>
              <a:rPr lang="en-US" dirty="0" err="1" smtClean="0"/>
              <a:t>Pouchitis</a:t>
            </a:r>
            <a:endParaRPr lang="en-GB" dirty="0"/>
          </a:p>
        </p:txBody>
      </p:sp>
      <p:sp>
        <p:nvSpPr>
          <p:cNvPr id="3" name="Content Placeholder 2"/>
          <p:cNvSpPr>
            <a:spLocks noGrp="1"/>
          </p:cNvSpPr>
          <p:nvPr>
            <p:ph idx="1"/>
          </p:nvPr>
        </p:nvSpPr>
        <p:spPr>
          <a:xfrm>
            <a:off x="0" y="1600200"/>
            <a:ext cx="9144000" cy="5257800"/>
          </a:xfrm>
        </p:spPr>
        <p:txBody>
          <a:bodyPr/>
          <a:lstStyle/>
          <a:p>
            <a:pPr algn="l" rtl="0"/>
            <a:r>
              <a:rPr lang="en-US" dirty="0" smtClean="0"/>
              <a:t>Idiopathic inflammation of “pouch” after </a:t>
            </a:r>
            <a:r>
              <a:rPr lang="en-US" dirty="0" err="1" smtClean="0"/>
              <a:t>ileoanal</a:t>
            </a:r>
            <a:r>
              <a:rPr lang="en-US" dirty="0" smtClean="0"/>
              <a:t> pouch </a:t>
            </a:r>
            <a:r>
              <a:rPr lang="en-US" dirty="0" err="1" smtClean="0"/>
              <a:t>anastomosis</a:t>
            </a:r>
            <a:endParaRPr lang="en-GB" dirty="0"/>
          </a:p>
        </p:txBody>
      </p:sp>
      <p:graphicFrame>
        <p:nvGraphicFramePr>
          <p:cNvPr id="4" name="Diagram 3"/>
          <p:cNvGraphicFramePr/>
          <p:nvPr/>
        </p:nvGraphicFramePr>
        <p:xfrm>
          <a:off x="1214414" y="2857496"/>
          <a:ext cx="6738942" cy="3286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00034" y="357166"/>
          <a:ext cx="8229600" cy="6126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a:solidFill>
            <a:srgbClr val="FFC000"/>
          </a:solidFill>
        </p:spPr>
        <p:txBody>
          <a:bodyPr/>
          <a:lstStyle/>
          <a:p>
            <a:r>
              <a:rPr lang="en-GB" dirty="0" smtClean="0"/>
              <a:t>Treatment of </a:t>
            </a:r>
            <a:r>
              <a:rPr lang="en-GB" dirty="0" err="1" smtClean="0"/>
              <a:t>crohn’s</a:t>
            </a:r>
            <a:r>
              <a:rPr lang="en-GB" dirty="0" smtClean="0"/>
              <a:t> disease</a:t>
            </a:r>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normAutofit fontScale="90000"/>
          </a:bodyPr>
          <a:lstStyle/>
          <a:p>
            <a:r>
              <a:rPr lang="en-GB" dirty="0" smtClean="0"/>
              <a:t>Mild to moderate luminal active disease</a:t>
            </a:r>
            <a:endParaRPr lang="en-GB" dirty="0"/>
          </a:p>
        </p:txBody>
      </p:sp>
      <p:sp>
        <p:nvSpPr>
          <p:cNvPr id="3" name="Content Placeholder 2"/>
          <p:cNvSpPr>
            <a:spLocks noGrp="1"/>
          </p:cNvSpPr>
          <p:nvPr>
            <p:ph idx="1"/>
          </p:nvPr>
        </p:nvSpPr>
        <p:spPr>
          <a:xfrm>
            <a:off x="0" y="1600200"/>
            <a:ext cx="8929718" cy="5257800"/>
          </a:xfrm>
        </p:spPr>
        <p:txBody>
          <a:bodyPr/>
          <a:lstStyle/>
          <a:p>
            <a:pPr algn="l" rtl="0"/>
            <a:r>
              <a:rPr lang="en-GB" dirty="0" smtClean="0"/>
              <a:t>Despite the use </a:t>
            </a:r>
            <a:r>
              <a:rPr lang="en-US" dirty="0" smtClean="0"/>
              <a:t>of oral </a:t>
            </a:r>
            <a:r>
              <a:rPr lang="en-US" dirty="0" err="1" smtClean="0"/>
              <a:t>mesalamine</a:t>
            </a:r>
            <a:r>
              <a:rPr lang="en-US" dirty="0" smtClean="0"/>
              <a:t> treatment in the past, new evidence suggests that this approach is minimally effective as compared with placebo and less effective than </a:t>
            </a:r>
            <a:r>
              <a:rPr lang="en-US" dirty="0" err="1" smtClean="0"/>
              <a:t>budesonide</a:t>
            </a:r>
            <a:r>
              <a:rPr lang="en-US" dirty="0" smtClean="0"/>
              <a:t> </a:t>
            </a:r>
            <a:r>
              <a:rPr lang="en-GB" dirty="0" smtClean="0"/>
              <a:t>or conventional corticosteroids </a:t>
            </a:r>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US" dirty="0" smtClean="0"/>
              <a:t>5-ASA in </a:t>
            </a:r>
            <a:r>
              <a:rPr lang="en-US" dirty="0" err="1" smtClean="0"/>
              <a:t>crohn’s</a:t>
            </a:r>
            <a:r>
              <a:rPr lang="en-US" dirty="0" smtClean="0"/>
              <a:t> disease</a:t>
            </a:r>
            <a:endParaRPr lang="en-GB" dirty="0"/>
          </a:p>
        </p:txBody>
      </p:sp>
      <p:sp>
        <p:nvSpPr>
          <p:cNvPr id="3" name="Content Placeholder 2"/>
          <p:cNvSpPr>
            <a:spLocks noGrp="1"/>
          </p:cNvSpPr>
          <p:nvPr>
            <p:ph idx="1"/>
          </p:nvPr>
        </p:nvSpPr>
        <p:spPr/>
        <p:txBody>
          <a:bodyPr/>
          <a:lstStyle/>
          <a:p>
            <a:pPr algn="l" rtl="0"/>
            <a:r>
              <a:rPr lang="en-US" dirty="0" smtClean="0"/>
              <a:t>No </a:t>
            </a:r>
            <a:r>
              <a:rPr lang="en-US" dirty="0" err="1" smtClean="0"/>
              <a:t>mesalamine</a:t>
            </a:r>
            <a:r>
              <a:rPr lang="en-US" dirty="0" smtClean="0"/>
              <a:t> product has been FDA approved for either induction or maintenance of remission</a:t>
            </a:r>
          </a:p>
          <a:p>
            <a:pPr algn="l" rtl="0"/>
            <a:r>
              <a:rPr lang="en-US" dirty="0" smtClean="0"/>
              <a:t>Not effective in maintaining post-operative remission.</a:t>
            </a:r>
            <a:endParaRPr lang="en-GB"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normAutofit fontScale="90000"/>
          </a:bodyPr>
          <a:lstStyle/>
          <a:p>
            <a:r>
              <a:rPr lang="en-US" dirty="0" smtClean="0"/>
              <a:t>Mild to moderate luminal  active disease</a:t>
            </a:r>
            <a:endParaRPr lang="en-GB" dirty="0"/>
          </a:p>
        </p:txBody>
      </p:sp>
      <p:sp>
        <p:nvSpPr>
          <p:cNvPr id="3" name="Content Placeholder 2"/>
          <p:cNvSpPr>
            <a:spLocks noGrp="1"/>
          </p:cNvSpPr>
          <p:nvPr>
            <p:ph idx="1"/>
          </p:nvPr>
        </p:nvSpPr>
        <p:spPr>
          <a:xfrm>
            <a:off x="457200" y="1428736"/>
            <a:ext cx="8229600" cy="5257800"/>
          </a:xfrm>
        </p:spPr>
        <p:txBody>
          <a:bodyPr>
            <a:normAutofit fontScale="92500" lnSpcReduction="10000"/>
          </a:bodyPr>
          <a:lstStyle/>
          <a:p>
            <a:pPr algn="l" rtl="0"/>
            <a:r>
              <a:rPr lang="en-US" dirty="0" smtClean="0"/>
              <a:t>Oral budesonide is more effective than placebo, or 5-ASA and have similar efficacy to conventional </a:t>
            </a:r>
            <a:r>
              <a:rPr lang="en-US" dirty="0" err="1" smtClean="0"/>
              <a:t>po</a:t>
            </a:r>
            <a:r>
              <a:rPr lang="en-US" dirty="0" smtClean="0"/>
              <a:t> steroids for the treatment of mild-moderate active CD involving distal ileum and/or right colon.</a:t>
            </a:r>
          </a:p>
          <a:p>
            <a:pPr algn="l" rtl="0"/>
            <a:endParaRPr lang="en-US" dirty="0"/>
          </a:p>
          <a:p>
            <a:pPr algn="l" rtl="0"/>
            <a:endParaRPr lang="en-US" dirty="0" smtClean="0"/>
          </a:p>
          <a:p>
            <a:pPr algn="l" rtl="0"/>
            <a:endParaRPr lang="en-US" dirty="0"/>
          </a:p>
          <a:p>
            <a:pPr algn="l" rtl="0"/>
            <a:r>
              <a:rPr lang="en-US" dirty="0" err="1" smtClean="0"/>
              <a:t>Budesonide</a:t>
            </a:r>
            <a:r>
              <a:rPr lang="en-US" dirty="0" smtClean="0"/>
              <a:t> is recommended for use as primary therapy for patients with mild to moderate active CD localized to ileum and/or right colon</a:t>
            </a:r>
          </a:p>
          <a:p>
            <a:pPr algn="l" rtl="0"/>
            <a:endParaRPr lang="en-US" dirty="0"/>
          </a:p>
          <a:p>
            <a:pPr algn="l" rtl="0"/>
            <a:endParaRPr lang="en-US" dirty="0" smtClean="0"/>
          </a:p>
          <a:p>
            <a:pPr algn="l" rtl="0"/>
            <a:endParaRPr lang="en-GB" dirty="0"/>
          </a:p>
        </p:txBody>
      </p:sp>
      <p:sp>
        <p:nvSpPr>
          <p:cNvPr id="4" name="Down Arrow 3"/>
          <p:cNvSpPr/>
          <p:nvPr/>
        </p:nvSpPr>
        <p:spPr>
          <a:xfrm>
            <a:off x="3786182" y="3500438"/>
            <a:ext cx="1357322" cy="1285884"/>
          </a:xfrm>
          <a:prstGeom prst="downArrow">
            <a:avLst>
              <a:gd name="adj1" fmla="val 4326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GB"/>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0"/>
          </a:xfrm>
          <a:solidFill>
            <a:srgbClr val="FFC000"/>
          </a:solidFill>
        </p:spPr>
        <p:txBody>
          <a:bodyPr/>
          <a:lstStyle/>
          <a:p>
            <a:r>
              <a:rPr lang="en-US" dirty="0" smtClean="0"/>
              <a:t>Moderate to severe luminal disease</a:t>
            </a:r>
            <a:endParaRPr lang="en-GB" dirty="0"/>
          </a:p>
        </p:txBody>
      </p:sp>
      <p:sp>
        <p:nvSpPr>
          <p:cNvPr id="3" name="Content Placeholder 2"/>
          <p:cNvSpPr>
            <a:spLocks noGrp="1"/>
          </p:cNvSpPr>
          <p:nvPr>
            <p:ph idx="1"/>
          </p:nvPr>
        </p:nvSpPr>
        <p:spPr>
          <a:xfrm>
            <a:off x="0" y="1600200"/>
            <a:ext cx="8686800" cy="4525963"/>
          </a:xfrm>
        </p:spPr>
        <p:txBody>
          <a:bodyPr>
            <a:normAutofit/>
          </a:bodyPr>
          <a:lstStyle/>
          <a:p>
            <a:pPr algn="l" rtl="0"/>
            <a:r>
              <a:rPr lang="en-US" dirty="0" smtClean="0"/>
              <a:t>Prednisone (40 -60 mg/day) until resolution of symptoms</a:t>
            </a:r>
          </a:p>
          <a:p>
            <a:pPr algn="l" rtl="0"/>
            <a:r>
              <a:rPr lang="en-US" dirty="0" smtClean="0"/>
              <a:t>Infection or abscess requires antibiotic therapy or drainage</a:t>
            </a:r>
          </a:p>
          <a:p>
            <a:pPr algn="l" rtl="0"/>
            <a:r>
              <a:rPr lang="en-US" dirty="0" err="1" smtClean="0"/>
              <a:t>Azathioprine</a:t>
            </a:r>
            <a:r>
              <a:rPr lang="en-US" dirty="0" smtClean="0"/>
              <a:t> and 6-MP are effective in maintaining a steroid-induced remission</a:t>
            </a:r>
          </a:p>
          <a:p>
            <a:pPr algn="l" rtl="0"/>
            <a:r>
              <a:rPr lang="en-US" dirty="0" err="1" smtClean="0"/>
              <a:t>Parenteral</a:t>
            </a:r>
            <a:r>
              <a:rPr lang="en-US" dirty="0" smtClean="0"/>
              <a:t> </a:t>
            </a:r>
            <a:r>
              <a:rPr lang="en-US" dirty="0" err="1" smtClean="0"/>
              <a:t>methotrexate</a:t>
            </a:r>
            <a:r>
              <a:rPr lang="en-US" dirty="0" smtClean="0"/>
              <a:t> (25 mg/week) :effective for steroid-dependent and steroid-refractory CD</a:t>
            </a: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0" y="3105835"/>
            <a:ext cx="4572000" cy="646331"/>
          </a:xfrm>
          <a:prstGeom prst="rect">
            <a:avLst/>
          </a:prstGeom>
        </p:spPr>
        <p:txBody>
          <a:bodyPr>
            <a:spAutoFit/>
          </a:bodyPr>
          <a:lstStyle/>
          <a:p>
            <a:r>
              <a:rPr lang="ar-LB" dirty="0" smtClean="0"/>
              <a:t/>
            </a:r>
            <a:br>
              <a:rPr lang="ar-LB" dirty="0" smtClean="0"/>
            </a:br>
            <a:endParaRPr lang="en-GB" dirty="0"/>
          </a:p>
        </p:txBody>
      </p:sp>
      <p:pic>
        <p:nvPicPr>
          <p:cNvPr id="17410" name="Picture 2" descr="http://thecdwg.org/SlideLibrary/nonBiologics/images/Slide49.p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lstStyle/>
          <a:p>
            <a:r>
              <a:rPr lang="en-GB" dirty="0" smtClean="0"/>
              <a:t>Biologic treatment</a:t>
            </a:r>
            <a:endParaRPr lang="en-GB" dirty="0"/>
          </a:p>
        </p:txBody>
      </p:sp>
      <p:sp>
        <p:nvSpPr>
          <p:cNvPr id="3" name="Content Placeholder 2"/>
          <p:cNvSpPr>
            <a:spLocks noGrp="1"/>
          </p:cNvSpPr>
          <p:nvPr>
            <p:ph idx="1"/>
          </p:nvPr>
        </p:nvSpPr>
        <p:spPr>
          <a:xfrm>
            <a:off x="0" y="1600200"/>
            <a:ext cx="9144000" cy="5257800"/>
          </a:xfrm>
        </p:spPr>
        <p:txBody>
          <a:bodyPr>
            <a:normAutofit lnSpcReduction="10000"/>
          </a:bodyPr>
          <a:lstStyle/>
          <a:p>
            <a:pPr algn="l" rtl="0"/>
            <a:r>
              <a:rPr lang="en-GB" b="1" dirty="0" smtClean="0">
                <a:solidFill>
                  <a:srgbClr val="FF0000"/>
                </a:solidFill>
              </a:rPr>
              <a:t>Anti TNF monoclonal </a:t>
            </a:r>
            <a:r>
              <a:rPr lang="en-GB" b="1" dirty="0" err="1" smtClean="0">
                <a:solidFill>
                  <a:srgbClr val="FF0000"/>
                </a:solidFill>
              </a:rPr>
              <a:t>Ab</a:t>
            </a:r>
            <a:r>
              <a:rPr lang="en-GB" b="1" dirty="0" smtClean="0">
                <a:solidFill>
                  <a:srgbClr val="FF0000"/>
                </a:solidFill>
              </a:rPr>
              <a:t> : </a:t>
            </a:r>
            <a:r>
              <a:rPr lang="en-GB" b="1" i="1" dirty="0" err="1" smtClean="0"/>
              <a:t>infliximab</a:t>
            </a:r>
            <a:r>
              <a:rPr lang="en-GB" dirty="0" smtClean="0"/>
              <a:t>, </a:t>
            </a:r>
            <a:r>
              <a:rPr lang="en-GB" b="1" i="1" dirty="0" err="1" smtClean="0"/>
              <a:t>adalimunab</a:t>
            </a:r>
            <a:r>
              <a:rPr lang="en-GB" dirty="0" smtClean="0"/>
              <a:t> and </a:t>
            </a:r>
            <a:r>
              <a:rPr lang="en-GB" b="1" i="1" dirty="0" err="1" smtClean="0"/>
              <a:t>cetrolizumab</a:t>
            </a:r>
            <a:r>
              <a:rPr lang="en-GB" dirty="0" smtClean="0"/>
              <a:t> are effective for:                                                        -moderate- severely active CD not responding despite complete and adequate therapy with a steroids or immunosuppressive agent                                                                    -as  alternative to steroid therapy in selected patients in whom steroid is contraindicated</a:t>
            </a:r>
          </a:p>
          <a:p>
            <a:pPr algn="l" rtl="0"/>
            <a:r>
              <a:rPr lang="en-GB" b="1" dirty="0" smtClean="0">
                <a:solidFill>
                  <a:srgbClr val="FF0000"/>
                </a:solidFill>
              </a:rPr>
              <a:t>The anti-alpha 4 </a:t>
            </a:r>
            <a:r>
              <a:rPr lang="en-GB" b="1" dirty="0" err="1" smtClean="0">
                <a:solidFill>
                  <a:srgbClr val="FF0000"/>
                </a:solidFill>
              </a:rPr>
              <a:t>integrin</a:t>
            </a:r>
            <a:r>
              <a:rPr lang="en-GB" b="1" dirty="0" smtClean="0">
                <a:solidFill>
                  <a:srgbClr val="FF0000"/>
                </a:solidFill>
              </a:rPr>
              <a:t> </a:t>
            </a:r>
            <a:r>
              <a:rPr lang="en-GB" b="1" dirty="0" err="1" smtClean="0">
                <a:solidFill>
                  <a:srgbClr val="FF0000"/>
                </a:solidFill>
              </a:rPr>
              <a:t>Ab</a:t>
            </a:r>
            <a:r>
              <a:rPr lang="en-GB" b="1" dirty="0" smtClean="0">
                <a:solidFill>
                  <a:srgbClr val="FF0000"/>
                </a:solidFill>
              </a:rPr>
              <a:t> : </a:t>
            </a:r>
            <a:r>
              <a:rPr lang="en-GB" b="1" i="1" dirty="0" err="1" smtClean="0"/>
              <a:t>natalizumab</a:t>
            </a:r>
            <a:r>
              <a:rPr lang="en-GB" dirty="0" smtClean="0"/>
              <a:t>, is effective for patients with moderate to severely active disease who had an inadequate response to anti TNF AB or unable to tolerate  it </a:t>
            </a:r>
            <a:endParaRPr lang="en-GB"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8044" y="0"/>
          <a:ext cx="9152044" cy="6858001"/>
        </p:xfrm>
        <a:graphic>
          <a:graphicData uri="http://schemas.openxmlformats.org/drawingml/2006/table">
            <a:tbl>
              <a:tblPr rtl="1" firstRow="1" bandRow="1">
                <a:tableStyleId>{5940675A-B579-460E-94D1-54222C63F5DA}</a:tableStyleId>
              </a:tblPr>
              <a:tblGrid>
                <a:gridCol w="1040734"/>
                <a:gridCol w="1223954"/>
                <a:gridCol w="1109862"/>
                <a:gridCol w="1285038"/>
                <a:gridCol w="1101786"/>
                <a:gridCol w="1170946"/>
                <a:gridCol w="987694"/>
                <a:gridCol w="1232030"/>
              </a:tblGrid>
              <a:tr h="752682">
                <a:tc>
                  <a:txBody>
                    <a:bodyPr/>
                    <a:lstStyle/>
                    <a:p>
                      <a:pPr algn="ctr" rtl="0"/>
                      <a:r>
                        <a:rPr lang="en-GB" sz="1400" b="1" dirty="0" smtClean="0"/>
                        <a:t>Post-op recurrence </a:t>
                      </a:r>
                      <a:endParaRPr lang="en-GB" sz="1400" b="1" dirty="0"/>
                    </a:p>
                  </a:txBody>
                  <a:tcPr>
                    <a:solidFill>
                      <a:schemeClr val="accent1">
                        <a:lumMod val="60000"/>
                        <a:lumOff val="40000"/>
                      </a:schemeClr>
                    </a:solidFill>
                  </a:tcPr>
                </a:tc>
                <a:tc gridSpan="2">
                  <a:txBody>
                    <a:bodyPr/>
                    <a:lstStyle/>
                    <a:p>
                      <a:pPr algn="ctr" rtl="0"/>
                      <a:r>
                        <a:rPr lang="en-GB" sz="1400" b="1" dirty="0" err="1" smtClean="0"/>
                        <a:t>Perianal</a:t>
                      </a:r>
                      <a:r>
                        <a:rPr lang="en-GB" sz="1400" b="1" dirty="0" smtClean="0"/>
                        <a:t> fistula</a:t>
                      </a:r>
                      <a:endParaRPr lang="en-GB" sz="1400" b="1" dirty="0"/>
                    </a:p>
                  </a:txBody>
                  <a:tcPr>
                    <a:solidFill>
                      <a:schemeClr val="accent1">
                        <a:lumMod val="60000"/>
                        <a:lumOff val="40000"/>
                      </a:schemeClr>
                    </a:solidFill>
                  </a:tcPr>
                </a:tc>
                <a:tc hMerge="1">
                  <a:txBody>
                    <a:bodyPr/>
                    <a:lstStyle/>
                    <a:p>
                      <a:endParaRPr lang="en-GB"/>
                    </a:p>
                  </a:txBody>
                  <a:tcPr/>
                </a:tc>
                <a:tc gridSpan="2">
                  <a:txBody>
                    <a:bodyPr/>
                    <a:lstStyle/>
                    <a:p>
                      <a:pPr algn="ctr" rtl="0"/>
                      <a:r>
                        <a:rPr lang="en-GB" sz="1400" b="1" dirty="0" smtClean="0"/>
                        <a:t>Refractory and severely active CD</a:t>
                      </a:r>
                      <a:endParaRPr lang="en-GB" sz="1400" b="1" dirty="0"/>
                    </a:p>
                  </a:txBody>
                  <a:tcPr>
                    <a:solidFill>
                      <a:schemeClr val="accent1">
                        <a:lumMod val="60000"/>
                        <a:lumOff val="40000"/>
                      </a:schemeClr>
                    </a:solidFill>
                  </a:tcPr>
                </a:tc>
                <a:tc hMerge="1">
                  <a:txBody>
                    <a:bodyPr/>
                    <a:lstStyle/>
                    <a:p>
                      <a:endParaRPr lang="en-GB"/>
                    </a:p>
                  </a:txBody>
                  <a:tcPr/>
                </a:tc>
                <a:tc gridSpan="2">
                  <a:txBody>
                    <a:bodyPr/>
                    <a:lstStyle/>
                    <a:p>
                      <a:pPr algn="ctr" rtl="0"/>
                      <a:r>
                        <a:rPr lang="en-GB" sz="1400" b="1" dirty="0" smtClean="0"/>
                        <a:t>Mild-moderate</a:t>
                      </a:r>
                      <a:r>
                        <a:rPr lang="en-GB" sz="1400" b="1" baseline="0" dirty="0" smtClean="0"/>
                        <a:t> active CD</a:t>
                      </a:r>
                      <a:endParaRPr lang="en-GB" sz="1400" b="1" dirty="0"/>
                    </a:p>
                  </a:txBody>
                  <a:tcPr>
                    <a:solidFill>
                      <a:schemeClr val="accent1">
                        <a:lumMod val="60000"/>
                        <a:lumOff val="40000"/>
                      </a:schemeClr>
                    </a:solidFill>
                  </a:tcPr>
                </a:tc>
                <a:tc hMerge="1">
                  <a:txBody>
                    <a:bodyPr/>
                    <a:lstStyle/>
                    <a:p>
                      <a:endParaRPr lang="en-GB"/>
                    </a:p>
                  </a:txBody>
                  <a:tcPr/>
                </a:tc>
                <a:tc>
                  <a:txBody>
                    <a:bodyPr/>
                    <a:lstStyle/>
                    <a:p>
                      <a:pPr algn="ctr" rtl="0"/>
                      <a:r>
                        <a:rPr lang="en-GB" sz="1400" b="1" dirty="0" smtClean="0"/>
                        <a:t>Drug</a:t>
                      </a:r>
                      <a:endParaRPr lang="en-GB" sz="1400" b="1" dirty="0"/>
                    </a:p>
                  </a:txBody>
                  <a:tcPr>
                    <a:solidFill>
                      <a:schemeClr val="accent1">
                        <a:lumMod val="60000"/>
                        <a:lumOff val="40000"/>
                      </a:schemeClr>
                    </a:solidFill>
                  </a:tcPr>
                </a:tc>
              </a:tr>
              <a:tr h="501807">
                <a:tc>
                  <a:txBody>
                    <a:bodyPr/>
                    <a:lstStyle/>
                    <a:p>
                      <a:pPr algn="ctr" rtl="0"/>
                      <a:endParaRPr lang="en-GB" sz="1400" dirty="0"/>
                    </a:p>
                  </a:txBody>
                  <a:tcPr>
                    <a:solidFill>
                      <a:schemeClr val="accent1">
                        <a:lumMod val="40000"/>
                        <a:lumOff val="60000"/>
                      </a:schemeClr>
                    </a:solidFill>
                  </a:tcPr>
                </a:tc>
                <a:tc>
                  <a:txBody>
                    <a:bodyPr/>
                    <a:lstStyle/>
                    <a:p>
                      <a:pPr algn="ctr" rtl="0"/>
                      <a:r>
                        <a:rPr lang="en-GB" sz="1400" b="1" dirty="0" smtClean="0"/>
                        <a:t>Maintenance</a:t>
                      </a:r>
                      <a:endParaRPr lang="en-GB" sz="1400" b="1" dirty="0"/>
                    </a:p>
                  </a:txBody>
                  <a:tcPr>
                    <a:solidFill>
                      <a:srgbClr val="FF0000"/>
                    </a:solidFill>
                  </a:tcPr>
                </a:tc>
                <a:tc>
                  <a:txBody>
                    <a:bodyPr/>
                    <a:lstStyle/>
                    <a:p>
                      <a:pPr algn="ctr" rtl="0"/>
                      <a:r>
                        <a:rPr lang="en-GB" sz="1400" b="1" dirty="0" smtClean="0"/>
                        <a:t>Induction</a:t>
                      </a:r>
                      <a:endParaRPr lang="en-GB" sz="1400" b="1" dirty="0"/>
                    </a:p>
                  </a:txBody>
                  <a:tcPr>
                    <a:solidFill>
                      <a:srgbClr val="FF0000"/>
                    </a:solidFill>
                  </a:tcPr>
                </a:tc>
                <a:tc>
                  <a:txBody>
                    <a:bodyPr/>
                    <a:lstStyle/>
                    <a:p>
                      <a:pPr algn="ctr" rtl="0"/>
                      <a:r>
                        <a:rPr lang="en-GB" sz="1400" b="1" dirty="0" smtClean="0"/>
                        <a:t>Maintenance</a:t>
                      </a:r>
                      <a:endParaRPr lang="en-GB" sz="1400" b="1" dirty="0"/>
                    </a:p>
                  </a:txBody>
                  <a:tcPr>
                    <a:solidFill>
                      <a:srgbClr val="FF0000"/>
                    </a:solidFill>
                  </a:tcPr>
                </a:tc>
                <a:tc>
                  <a:txBody>
                    <a:bodyPr/>
                    <a:lstStyle/>
                    <a:p>
                      <a:pPr algn="ctr" rtl="0"/>
                      <a:r>
                        <a:rPr lang="en-GB" sz="1400" b="1" dirty="0" smtClean="0"/>
                        <a:t>Induction</a:t>
                      </a:r>
                      <a:endParaRPr lang="en-GB" sz="1400" b="1" dirty="0"/>
                    </a:p>
                  </a:txBody>
                  <a:tcPr>
                    <a:solidFill>
                      <a:srgbClr val="FF0000"/>
                    </a:solidFill>
                  </a:tcPr>
                </a:tc>
                <a:tc>
                  <a:txBody>
                    <a:bodyPr/>
                    <a:lstStyle/>
                    <a:p>
                      <a:pPr algn="ctr" rtl="0"/>
                      <a:r>
                        <a:rPr lang="en-GB" sz="1400" b="1" dirty="0" smtClean="0"/>
                        <a:t>Maintenance</a:t>
                      </a:r>
                      <a:endParaRPr lang="en-GB" sz="1400" b="1" dirty="0"/>
                    </a:p>
                  </a:txBody>
                  <a:tcPr>
                    <a:solidFill>
                      <a:srgbClr val="FF0000"/>
                    </a:solidFill>
                  </a:tcPr>
                </a:tc>
                <a:tc>
                  <a:txBody>
                    <a:bodyPr/>
                    <a:lstStyle/>
                    <a:p>
                      <a:pPr algn="ctr" rtl="0"/>
                      <a:r>
                        <a:rPr lang="en-GB" sz="1400" b="1" dirty="0" smtClean="0"/>
                        <a:t>Induction</a:t>
                      </a:r>
                      <a:endParaRPr lang="en-GB" sz="1400" b="1" dirty="0"/>
                    </a:p>
                  </a:txBody>
                  <a:tcPr>
                    <a:solidFill>
                      <a:srgbClr val="FF0000"/>
                    </a:solidFill>
                  </a:tcPr>
                </a:tc>
                <a:tc>
                  <a:txBody>
                    <a:bodyPr/>
                    <a:lstStyle/>
                    <a:p>
                      <a:pPr algn="ctr" rtl="0"/>
                      <a:endParaRPr lang="en-GB" sz="1400" dirty="0"/>
                    </a:p>
                  </a:txBody>
                  <a:tcPr>
                    <a:solidFill>
                      <a:schemeClr val="tx2">
                        <a:lumMod val="20000"/>
                        <a:lumOff val="80000"/>
                      </a:schemeClr>
                    </a:solidFill>
                  </a:tcPr>
                </a:tc>
              </a:tr>
              <a:tr h="606625">
                <a:tc>
                  <a:txBody>
                    <a:bodyPr/>
                    <a:lstStyle/>
                    <a:p>
                      <a:pPr algn="ctr" rtl="0"/>
                      <a:r>
                        <a:rPr lang="en-GB" sz="1400" dirty="0" smtClean="0"/>
                        <a:t>NO</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Oral </a:t>
                      </a:r>
                      <a:r>
                        <a:rPr lang="en-GB" sz="1400" dirty="0" err="1" smtClean="0"/>
                        <a:t>sulfasalzine</a:t>
                      </a:r>
                      <a:endParaRPr lang="en-GB" sz="1400" dirty="0"/>
                    </a:p>
                  </a:txBody>
                  <a:tcPr>
                    <a:solidFill>
                      <a:schemeClr val="tx2">
                        <a:lumMod val="20000"/>
                        <a:lumOff val="80000"/>
                      </a:schemeClr>
                    </a:solidFill>
                  </a:tcPr>
                </a:tc>
              </a:tr>
              <a:tr h="647893">
                <a:tc>
                  <a:txBody>
                    <a:bodyPr/>
                    <a:lstStyle/>
                    <a:p>
                      <a:pPr algn="ctr" rtl="0"/>
                      <a:r>
                        <a:rPr lang="en-GB" sz="1400" dirty="0" smtClean="0"/>
                        <a:t>NO</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Oral </a:t>
                      </a:r>
                      <a:r>
                        <a:rPr lang="en-GB" sz="1400" dirty="0" err="1" smtClean="0"/>
                        <a:t>mesalamine</a:t>
                      </a:r>
                      <a:endParaRPr lang="en-GB" sz="1400" dirty="0"/>
                    </a:p>
                  </a:txBody>
                  <a:tcPr>
                    <a:solidFill>
                      <a:schemeClr val="tx2">
                        <a:lumMod val="20000"/>
                        <a:lumOff val="80000"/>
                      </a:schemeClr>
                    </a:solidFill>
                  </a:tcPr>
                </a:tc>
              </a:tr>
              <a:tr h="501807">
                <a:tc>
                  <a:txBody>
                    <a:bodyPr/>
                    <a:lstStyle/>
                    <a:p>
                      <a:pPr algn="ctr" rtl="0"/>
                      <a:r>
                        <a:rPr lang="en-GB" sz="1400" dirty="0" smtClean="0"/>
                        <a:t>NO</a:t>
                      </a:r>
                      <a:endParaRPr lang="en-GB" sz="1400" dirty="0"/>
                    </a:p>
                  </a:txBody>
                  <a:tcPr/>
                </a:tc>
                <a:tc>
                  <a:txBody>
                    <a:bodyPr/>
                    <a:lstStyle/>
                    <a:p>
                      <a:pPr algn="ctr" rtl="0"/>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Oral steroid</a:t>
                      </a:r>
                      <a:endParaRPr lang="en-GB" sz="1400" dirty="0"/>
                    </a:p>
                  </a:txBody>
                  <a:tcPr>
                    <a:solidFill>
                      <a:schemeClr val="tx2">
                        <a:lumMod val="20000"/>
                        <a:lumOff val="80000"/>
                      </a:schemeClr>
                    </a:solidFill>
                  </a:tcPr>
                </a:tc>
              </a:tr>
              <a:tr h="418172">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smtClean="0"/>
                        <a:t>YES</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smtClean="0"/>
                        <a:t>IV steroid</a:t>
                      </a:r>
                      <a:endParaRPr lang="en-GB" sz="1400" dirty="0"/>
                    </a:p>
                  </a:txBody>
                  <a:tcPr>
                    <a:solidFill>
                      <a:schemeClr val="tx2">
                        <a:lumMod val="20000"/>
                        <a:lumOff val="80000"/>
                      </a:schemeClr>
                    </a:solidFill>
                  </a:tcPr>
                </a:tc>
              </a:tr>
              <a:tr h="606625">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smtClean="0"/>
                        <a:t>NO</a:t>
                      </a:r>
                      <a:endParaRPr lang="en-GB" sz="1400" dirty="0"/>
                    </a:p>
                  </a:txBody>
                  <a:tcPr/>
                </a:tc>
                <a:tc>
                  <a:txBody>
                    <a:bodyPr/>
                    <a:lstStyle/>
                    <a:p>
                      <a:pPr algn="ctr" rtl="0"/>
                      <a:r>
                        <a:rPr lang="en-GB" sz="1400" dirty="0" err="1" smtClean="0"/>
                        <a:t>Azathioprine</a:t>
                      </a:r>
                      <a:r>
                        <a:rPr lang="en-GB" sz="1400" dirty="0" smtClean="0"/>
                        <a:t>/ 6MP</a:t>
                      </a:r>
                      <a:endParaRPr lang="en-GB" sz="1400" dirty="0"/>
                    </a:p>
                  </a:txBody>
                  <a:tcPr>
                    <a:solidFill>
                      <a:schemeClr val="tx2">
                        <a:lumMod val="20000"/>
                        <a:lumOff val="80000"/>
                      </a:schemeClr>
                    </a:solidFill>
                  </a:tcPr>
                </a:tc>
              </a:tr>
              <a:tr h="647893">
                <a:tc>
                  <a:txBody>
                    <a:bodyPr/>
                    <a:lstStyle/>
                    <a:p>
                      <a:pPr algn="ctr" rtl="0"/>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err="1" smtClean="0"/>
                        <a:t>Methotrexate</a:t>
                      </a:r>
                      <a:endParaRPr lang="en-GB" sz="1400" dirty="0"/>
                    </a:p>
                  </a:txBody>
                  <a:tcPr>
                    <a:solidFill>
                      <a:schemeClr val="tx2">
                        <a:lumMod val="20000"/>
                        <a:lumOff val="80000"/>
                      </a:schemeClr>
                    </a:solidFill>
                  </a:tcPr>
                </a:tc>
              </a:tr>
              <a:tr h="669076">
                <a:tc>
                  <a:txBody>
                    <a:bodyPr/>
                    <a:lstStyle/>
                    <a:p>
                      <a:pPr algn="ctr" rtl="0"/>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err="1" smtClean="0"/>
                        <a:t>Infliximab</a:t>
                      </a:r>
                      <a:endParaRPr lang="en-GB" sz="1400" dirty="0"/>
                    </a:p>
                  </a:txBody>
                  <a:tcPr>
                    <a:solidFill>
                      <a:schemeClr val="tx2">
                        <a:lumMod val="20000"/>
                        <a:lumOff val="80000"/>
                      </a:schemeClr>
                    </a:solidFill>
                  </a:tcPr>
                </a:tc>
              </a:tr>
              <a:tr h="1003607">
                <a:tc>
                  <a:txBody>
                    <a:bodyPr/>
                    <a:lstStyle/>
                    <a:p>
                      <a:pPr algn="ctr" rtl="0"/>
                      <a:endParaRPr lang="en-GB"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smtClean="0"/>
                        <a:t>YES in subgroup analysis</a:t>
                      </a:r>
                    </a:p>
                  </a:txBody>
                  <a:tcPr/>
                </a:tc>
                <a:tc>
                  <a:txBody>
                    <a:bodyPr/>
                    <a:lstStyle/>
                    <a:p>
                      <a:pPr algn="ctr" rtl="0"/>
                      <a:r>
                        <a:rPr lang="en-GB" sz="1400" dirty="0" smtClean="0"/>
                        <a:t>YES in subgroup analysis</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err="1" smtClean="0"/>
                        <a:t>Adalimunab</a:t>
                      </a:r>
                      <a:endParaRPr lang="en-GB" sz="1400" dirty="0"/>
                    </a:p>
                  </a:txBody>
                  <a:tcPr>
                    <a:solidFill>
                      <a:schemeClr val="tx2">
                        <a:lumMod val="20000"/>
                        <a:lumOff val="80000"/>
                      </a:schemeClr>
                    </a:solidFill>
                  </a:tcPr>
                </a:tc>
              </a:tr>
              <a:tr h="501814">
                <a:tc>
                  <a:txBody>
                    <a:bodyPr/>
                    <a:lstStyle/>
                    <a:p>
                      <a:pPr algn="ctr" rtl="0"/>
                      <a:endParaRPr lang="en-GB" sz="1400" dirty="0"/>
                    </a:p>
                  </a:txBody>
                  <a:tcPr/>
                </a:tc>
                <a:tc>
                  <a:txBody>
                    <a:bodyPr/>
                    <a:lstStyle/>
                    <a:p>
                      <a:pPr algn="ctr" rtl="0"/>
                      <a:r>
                        <a:rPr lang="en-GB" sz="1400" dirty="0" smtClean="0"/>
                        <a:t>No data</a:t>
                      </a:r>
                      <a:endParaRPr lang="en-GB" sz="1400" dirty="0"/>
                    </a:p>
                  </a:txBody>
                  <a:tcPr/>
                </a:tc>
                <a:tc>
                  <a:txBody>
                    <a:bodyPr/>
                    <a:lstStyle/>
                    <a:p>
                      <a:pPr algn="ctr" rtl="0"/>
                      <a:r>
                        <a:rPr lang="en-GB" sz="1400" dirty="0" smtClean="0"/>
                        <a:t>No data</a:t>
                      </a:r>
                      <a:endParaRPr lang="en-GB" sz="1400" dirty="0"/>
                    </a:p>
                  </a:txBody>
                  <a:tcPr/>
                </a:tc>
                <a:tc>
                  <a:txBody>
                    <a:bodyPr/>
                    <a:lstStyle/>
                    <a:p>
                      <a:pPr algn="ctr" rtl="0"/>
                      <a:r>
                        <a:rPr lang="en-GB" sz="1400" dirty="0" smtClean="0"/>
                        <a:t>YES</a:t>
                      </a:r>
                      <a:endParaRPr lang="en-GB" sz="1400" dirty="0"/>
                    </a:p>
                  </a:txBody>
                  <a:tcPr/>
                </a:tc>
                <a:tc>
                  <a:txBody>
                    <a:bodyPr/>
                    <a:lstStyle/>
                    <a:p>
                      <a:pPr algn="ctr" rtl="0"/>
                      <a:r>
                        <a:rPr lang="en-GB" sz="1400" dirty="0" smtClean="0"/>
                        <a:t>YES</a:t>
                      </a:r>
                      <a:endParaRPr lang="en-GB" sz="1400" dirty="0"/>
                    </a:p>
                  </a:txBody>
                  <a:tcPr/>
                </a:tc>
                <a:tc>
                  <a:txBody>
                    <a:bodyPr/>
                    <a:lstStyle/>
                    <a:p>
                      <a:pPr algn="ctr" rtl="0"/>
                      <a:endParaRPr lang="en-GB" sz="1400" dirty="0"/>
                    </a:p>
                  </a:txBody>
                  <a:tcPr/>
                </a:tc>
                <a:tc>
                  <a:txBody>
                    <a:bodyPr/>
                    <a:lstStyle/>
                    <a:p>
                      <a:pPr algn="ctr" rtl="0"/>
                      <a:endParaRPr lang="en-GB" sz="1400" dirty="0"/>
                    </a:p>
                  </a:txBody>
                  <a:tcPr/>
                </a:tc>
                <a:tc>
                  <a:txBody>
                    <a:bodyPr/>
                    <a:lstStyle/>
                    <a:p>
                      <a:pPr algn="ctr" rtl="0"/>
                      <a:r>
                        <a:rPr lang="en-GB" sz="1400" dirty="0" err="1" smtClean="0"/>
                        <a:t>centrolizumab</a:t>
                      </a:r>
                      <a:endParaRPr lang="en-GB" sz="1400" dirty="0"/>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0"/>
            <a:ext cx="9144000" cy="1417638"/>
          </a:xfrm>
          <a:solidFill>
            <a:srgbClr val="FFC000"/>
          </a:solidFill>
        </p:spPr>
        <p:txBody>
          <a:bodyPr>
            <a:normAutofit/>
          </a:bodyPr>
          <a:lstStyle/>
          <a:p>
            <a:r>
              <a:rPr lang="en-GB" sz="4000" dirty="0"/>
              <a:t>Therapeutic Strategies:</a:t>
            </a:r>
            <a:br>
              <a:rPr lang="en-GB" sz="4000" dirty="0"/>
            </a:br>
            <a:r>
              <a:rPr lang="en-GB" sz="4000" dirty="0"/>
              <a:t>Step up</a:t>
            </a:r>
          </a:p>
        </p:txBody>
      </p:sp>
      <p:sp>
        <p:nvSpPr>
          <p:cNvPr id="43011" name="Rectangle 3"/>
          <p:cNvSpPr>
            <a:spLocks noGrp="1" noChangeArrowheads="1"/>
          </p:cNvSpPr>
          <p:nvPr>
            <p:ph type="body" idx="1"/>
          </p:nvPr>
        </p:nvSpPr>
        <p:spPr>
          <a:xfrm>
            <a:off x="0" y="1773238"/>
            <a:ext cx="9001156" cy="4608512"/>
          </a:xfrm>
        </p:spPr>
        <p:txBody>
          <a:bodyPr/>
          <a:lstStyle/>
          <a:p>
            <a:pPr algn="l">
              <a:lnSpc>
                <a:spcPct val="90000"/>
              </a:lnSpc>
              <a:buFont typeface="Wingdings" pitchFamily="2" charset="2"/>
              <a:buNone/>
            </a:pPr>
            <a:r>
              <a:rPr lang="en-GB" sz="2400" dirty="0" smtClean="0"/>
              <a:t>Sequential </a:t>
            </a:r>
            <a:r>
              <a:rPr lang="en-GB" sz="2400" dirty="0"/>
              <a:t>escalation based upon symptoms, </a:t>
            </a:r>
            <a:r>
              <a:rPr lang="en-GB" sz="2400" dirty="0" smtClean="0"/>
              <a:t>usually starting with the </a:t>
            </a:r>
            <a:r>
              <a:rPr lang="ar-LB" sz="2400" dirty="0" smtClean="0"/>
              <a:t>   </a:t>
            </a:r>
          </a:p>
          <a:p>
            <a:pPr algn="l">
              <a:lnSpc>
                <a:spcPct val="90000"/>
              </a:lnSpc>
              <a:buFont typeface="Wingdings" pitchFamily="2" charset="2"/>
              <a:buNone/>
            </a:pPr>
            <a:r>
              <a:rPr lang="en-US" sz="2400" dirty="0" smtClean="0"/>
              <a:t>efficacy</a:t>
            </a:r>
            <a:r>
              <a:rPr lang="ar-LB" sz="2400" dirty="0" smtClean="0"/>
              <a:t> </a:t>
            </a:r>
            <a:r>
              <a:rPr lang="en-US" sz="2400" dirty="0" smtClean="0"/>
              <a:t> </a:t>
            </a:r>
            <a:r>
              <a:rPr lang="en-GB" sz="2400" dirty="0" smtClean="0"/>
              <a:t>safest </a:t>
            </a:r>
            <a:r>
              <a:rPr lang="en-GB" sz="2400" dirty="0"/>
              <a:t>medication but with the least</a:t>
            </a:r>
          </a:p>
          <a:p>
            <a:pPr algn="l">
              <a:lnSpc>
                <a:spcPct val="90000"/>
              </a:lnSpc>
              <a:buFont typeface="Wingdings" pitchFamily="2" charset="2"/>
              <a:buNone/>
            </a:pPr>
            <a:endParaRPr lang="en-GB" sz="2400" dirty="0" smtClean="0"/>
          </a:p>
          <a:p>
            <a:pPr algn="l">
              <a:lnSpc>
                <a:spcPct val="90000"/>
              </a:lnSpc>
              <a:buFont typeface="Wingdings" pitchFamily="2" charset="2"/>
              <a:buNone/>
            </a:pPr>
            <a:r>
              <a:rPr lang="en-GB" sz="2400" dirty="0" smtClean="0"/>
              <a:t>Most </a:t>
            </a:r>
            <a:r>
              <a:rPr lang="en-GB" sz="2400" dirty="0"/>
              <a:t>prevalent strategy</a:t>
            </a:r>
          </a:p>
          <a:p>
            <a:pPr algn="l">
              <a:lnSpc>
                <a:spcPct val="90000"/>
              </a:lnSpc>
              <a:buFont typeface="Wingdings" pitchFamily="2" charset="2"/>
              <a:buNone/>
            </a:pPr>
            <a:endParaRPr lang="en-GB" sz="2400" dirty="0"/>
          </a:p>
          <a:p>
            <a:pPr algn="l">
              <a:lnSpc>
                <a:spcPct val="90000"/>
              </a:lnSpc>
              <a:buFont typeface="Wingdings" pitchFamily="2" charset="2"/>
              <a:buNone/>
            </a:pPr>
            <a:r>
              <a:rPr lang="en-GB" sz="2400" dirty="0">
                <a:solidFill>
                  <a:srgbClr val="FF0000"/>
                </a:solidFill>
              </a:rPr>
              <a:t>Advantages:</a:t>
            </a:r>
            <a:r>
              <a:rPr lang="en-GB" sz="2400" dirty="0"/>
              <a:t> minimize risks of adverse drugs effects</a:t>
            </a:r>
          </a:p>
          <a:p>
            <a:pPr algn="l">
              <a:lnSpc>
                <a:spcPct val="90000"/>
              </a:lnSpc>
              <a:buFont typeface="Wingdings" pitchFamily="2" charset="2"/>
              <a:buNone/>
            </a:pPr>
            <a:endParaRPr lang="en-GB" sz="2400" dirty="0"/>
          </a:p>
          <a:p>
            <a:pPr algn="l">
              <a:lnSpc>
                <a:spcPct val="90000"/>
              </a:lnSpc>
              <a:buFont typeface="Wingdings" pitchFamily="2" charset="2"/>
              <a:buNone/>
            </a:pPr>
            <a:r>
              <a:rPr lang="en-GB" sz="2400" dirty="0">
                <a:solidFill>
                  <a:srgbClr val="FF0000"/>
                </a:solidFill>
              </a:rPr>
              <a:t>Disadvantages:</a:t>
            </a:r>
            <a:r>
              <a:rPr lang="en-GB" sz="2400" dirty="0"/>
              <a:t> risk of inadequate treatment, not targeting</a:t>
            </a:r>
          </a:p>
          <a:p>
            <a:pPr algn="l">
              <a:lnSpc>
                <a:spcPct val="90000"/>
              </a:lnSpc>
              <a:buFont typeface="Wingdings" pitchFamily="2" charset="2"/>
              <a:buNone/>
            </a:pPr>
            <a:r>
              <a:rPr lang="en-GB" sz="2400" dirty="0"/>
              <a:t>the underlying process, i.e. the inflammation and the</a:t>
            </a:r>
          </a:p>
          <a:p>
            <a:pPr algn="l">
              <a:lnSpc>
                <a:spcPct val="90000"/>
              </a:lnSpc>
              <a:buFont typeface="Wingdings" pitchFamily="2" charset="2"/>
              <a:buNone/>
            </a:pPr>
            <a:r>
              <a:rPr lang="en-GB" sz="2400" dirty="0"/>
              <a:t>potential complications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71802" y="1142984"/>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GB" b="1" dirty="0" smtClean="0">
                <a:solidFill>
                  <a:schemeClr val="tx2"/>
                </a:solidFill>
              </a:rPr>
              <a:t>Severe</a:t>
            </a:r>
            <a:endParaRPr lang="en-GB" b="1" dirty="0">
              <a:solidFill>
                <a:schemeClr val="tx2"/>
              </a:solidFill>
            </a:endParaRPr>
          </a:p>
        </p:txBody>
      </p:sp>
      <p:sp>
        <p:nvSpPr>
          <p:cNvPr id="2" name="Title 1"/>
          <p:cNvSpPr>
            <a:spLocks noGrp="1"/>
          </p:cNvSpPr>
          <p:nvPr>
            <p:ph type="title"/>
          </p:nvPr>
        </p:nvSpPr>
        <p:spPr>
          <a:xfrm>
            <a:off x="0" y="0"/>
            <a:ext cx="9144000" cy="1357298"/>
          </a:xfrm>
          <a:solidFill>
            <a:srgbClr val="FFC000"/>
          </a:solidFill>
        </p:spPr>
        <p:txBody>
          <a:bodyPr>
            <a:normAutofit fontScale="90000"/>
          </a:bodyPr>
          <a:lstStyle/>
          <a:p>
            <a:r>
              <a:rPr lang="en-GB" dirty="0" smtClean="0"/>
              <a:t>Therapeutic pyramid for treatment of luminal non fistulizing </a:t>
            </a:r>
            <a:r>
              <a:rPr lang="en-GB" dirty="0" err="1" smtClean="0"/>
              <a:t>crohn’s</a:t>
            </a:r>
            <a:r>
              <a:rPr lang="en-GB" dirty="0" smtClean="0"/>
              <a:t> disease</a:t>
            </a:r>
            <a:endParaRPr lang="en-GB" dirty="0"/>
          </a:p>
        </p:txBody>
      </p:sp>
      <p:graphicFrame>
        <p:nvGraphicFramePr>
          <p:cNvPr id="4" name="Content Placeholder 3"/>
          <p:cNvGraphicFramePr>
            <a:graphicFrameLocks noGrp="1"/>
          </p:cNvGraphicFramePr>
          <p:nvPr>
            <p:ph idx="1"/>
          </p:nvPr>
        </p:nvGraphicFramePr>
        <p:xfrm>
          <a:off x="0" y="1857364"/>
          <a:ext cx="91440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Up Arrow 4"/>
          <p:cNvSpPr/>
          <p:nvPr/>
        </p:nvSpPr>
        <p:spPr>
          <a:xfrm rot="2679436">
            <a:off x="1768438" y="1419317"/>
            <a:ext cx="484632" cy="42148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GB"/>
          </a:p>
        </p:txBody>
      </p:sp>
      <p:sp>
        <p:nvSpPr>
          <p:cNvPr id="6" name="Rectangle 5"/>
          <p:cNvSpPr/>
          <p:nvPr/>
        </p:nvSpPr>
        <p:spPr>
          <a:xfrm>
            <a:off x="-214346" y="4857760"/>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GB" b="1" dirty="0" smtClean="0">
                <a:solidFill>
                  <a:schemeClr val="tx2"/>
                </a:solidFill>
              </a:rPr>
              <a:t>Mild</a:t>
            </a:r>
            <a:endParaRPr lang="en-GB" b="1"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0" y="0"/>
            <a:ext cx="9144000" cy="1143000"/>
          </a:xfrm>
          <a:solidFill>
            <a:srgbClr val="00B050"/>
          </a:solidFill>
        </p:spPr>
        <p:txBody>
          <a:bodyPr/>
          <a:lstStyle/>
          <a:p>
            <a:r>
              <a:rPr lang="en-US"/>
              <a:t>Oral 5-ASA Release Sites</a:t>
            </a:r>
          </a:p>
        </p:txBody>
      </p:sp>
      <p:grpSp>
        <p:nvGrpSpPr>
          <p:cNvPr id="2" name="Group 3"/>
          <p:cNvGrpSpPr>
            <a:grpSpLocks/>
          </p:cNvGrpSpPr>
          <p:nvPr/>
        </p:nvGrpSpPr>
        <p:grpSpPr bwMode="auto">
          <a:xfrm>
            <a:off x="838200" y="2438400"/>
            <a:ext cx="7391400" cy="2486025"/>
            <a:chOff x="528" y="1536"/>
            <a:chExt cx="4656" cy="1566"/>
          </a:xfrm>
        </p:grpSpPr>
        <p:sp>
          <p:nvSpPr>
            <p:cNvPr id="138244" name="Line 4"/>
            <p:cNvSpPr>
              <a:spLocks noChangeShapeType="1"/>
            </p:cNvSpPr>
            <p:nvPr/>
          </p:nvSpPr>
          <p:spPr bwMode="auto">
            <a:xfrm>
              <a:off x="624" y="1872"/>
              <a:ext cx="4560" cy="0"/>
            </a:xfrm>
            <a:prstGeom prst="line">
              <a:avLst/>
            </a:prstGeom>
            <a:noFill/>
            <a:ln w="9525">
              <a:solidFill>
                <a:srgbClr val="0000FF"/>
              </a:solidFill>
              <a:round/>
              <a:headEnd/>
              <a:tailEnd/>
            </a:ln>
            <a:effectLst/>
          </p:spPr>
          <p:txBody>
            <a:bodyPr/>
            <a:lstStyle/>
            <a:p>
              <a:endParaRPr lang="en-GB"/>
            </a:p>
          </p:txBody>
        </p:sp>
        <p:sp>
          <p:nvSpPr>
            <p:cNvPr id="138245" name="Line 5"/>
            <p:cNvSpPr>
              <a:spLocks noChangeShapeType="1"/>
            </p:cNvSpPr>
            <p:nvPr/>
          </p:nvSpPr>
          <p:spPr bwMode="auto">
            <a:xfrm>
              <a:off x="624" y="2448"/>
              <a:ext cx="4560" cy="0"/>
            </a:xfrm>
            <a:prstGeom prst="line">
              <a:avLst/>
            </a:prstGeom>
            <a:noFill/>
            <a:ln w="9525">
              <a:solidFill>
                <a:srgbClr val="0000FF"/>
              </a:solidFill>
              <a:round/>
              <a:headEnd/>
              <a:tailEnd/>
            </a:ln>
            <a:effectLst/>
          </p:spPr>
          <p:txBody>
            <a:bodyPr/>
            <a:lstStyle/>
            <a:p>
              <a:endParaRPr lang="en-GB"/>
            </a:p>
          </p:txBody>
        </p:sp>
        <p:sp>
          <p:nvSpPr>
            <p:cNvPr id="138246" name="Text Box 6"/>
            <p:cNvSpPr txBox="1">
              <a:spLocks noChangeArrowheads="1"/>
            </p:cNvSpPr>
            <p:nvPr/>
          </p:nvSpPr>
          <p:spPr bwMode="auto">
            <a:xfrm>
              <a:off x="528" y="1536"/>
              <a:ext cx="576" cy="212"/>
            </a:xfrm>
            <a:prstGeom prst="rect">
              <a:avLst/>
            </a:prstGeom>
            <a:noFill/>
            <a:ln w="9525">
              <a:noFill/>
              <a:miter lim="800000"/>
              <a:headEnd/>
              <a:tailEnd/>
            </a:ln>
            <a:effectLst/>
          </p:spPr>
          <p:txBody>
            <a:bodyPr>
              <a:spAutoFit/>
            </a:bodyPr>
            <a:lstStyle/>
            <a:p>
              <a:pPr>
                <a:spcBef>
                  <a:spcPct val="50000"/>
                </a:spcBef>
              </a:pPr>
              <a:r>
                <a:rPr lang="en-US" sz="1600" b="1">
                  <a:effectLst>
                    <a:outerShdw blurRad="38100" dist="38100" dir="2700000" algn="tl">
                      <a:srgbClr val="000000"/>
                    </a:outerShdw>
                  </a:effectLst>
                  <a:latin typeface="Arial Narrow" pitchFamily="34" charset="0"/>
                </a:rPr>
                <a:t>Stomach</a:t>
              </a:r>
            </a:p>
          </p:txBody>
        </p:sp>
        <p:sp>
          <p:nvSpPr>
            <p:cNvPr id="138247" name="Text Box 7"/>
            <p:cNvSpPr txBox="1">
              <a:spLocks noChangeArrowheads="1"/>
            </p:cNvSpPr>
            <p:nvPr/>
          </p:nvSpPr>
          <p:spPr bwMode="auto">
            <a:xfrm>
              <a:off x="576" y="2064"/>
              <a:ext cx="576" cy="366"/>
            </a:xfrm>
            <a:prstGeom prst="rect">
              <a:avLst/>
            </a:prstGeom>
            <a:noFill/>
            <a:ln w="9525">
              <a:noFill/>
              <a:miter lim="800000"/>
              <a:headEnd/>
              <a:tailEnd/>
            </a:ln>
            <a:effectLst/>
          </p:spPr>
          <p:txBody>
            <a:bodyPr>
              <a:spAutoFit/>
            </a:bodyPr>
            <a:lstStyle/>
            <a:p>
              <a:pPr>
                <a:spcBef>
                  <a:spcPct val="50000"/>
                </a:spcBef>
              </a:pPr>
              <a:r>
                <a:rPr lang="en-US" sz="1600" b="1">
                  <a:effectLst>
                    <a:outerShdw blurRad="38100" dist="38100" dir="2700000" algn="tl">
                      <a:srgbClr val="000000"/>
                    </a:outerShdw>
                  </a:effectLst>
                  <a:latin typeface="Arial Narrow" pitchFamily="34" charset="0"/>
                </a:rPr>
                <a:t>Small Intestine</a:t>
              </a:r>
            </a:p>
          </p:txBody>
        </p:sp>
        <p:sp>
          <p:nvSpPr>
            <p:cNvPr id="138248" name="Text Box 8"/>
            <p:cNvSpPr txBox="1">
              <a:spLocks noChangeArrowheads="1"/>
            </p:cNvSpPr>
            <p:nvPr/>
          </p:nvSpPr>
          <p:spPr bwMode="auto">
            <a:xfrm>
              <a:off x="576" y="2736"/>
              <a:ext cx="576" cy="366"/>
            </a:xfrm>
            <a:prstGeom prst="rect">
              <a:avLst/>
            </a:prstGeom>
            <a:noFill/>
            <a:ln w="9525">
              <a:noFill/>
              <a:miter lim="800000"/>
              <a:headEnd/>
              <a:tailEnd/>
            </a:ln>
            <a:effectLst/>
          </p:spPr>
          <p:txBody>
            <a:bodyPr>
              <a:spAutoFit/>
            </a:bodyPr>
            <a:lstStyle/>
            <a:p>
              <a:pPr>
                <a:spcBef>
                  <a:spcPct val="50000"/>
                </a:spcBef>
              </a:pPr>
              <a:r>
                <a:rPr lang="en-US" sz="1600" b="1">
                  <a:effectLst>
                    <a:outerShdw blurRad="38100" dist="38100" dir="2700000" algn="tl">
                      <a:srgbClr val="000000"/>
                    </a:outerShdw>
                  </a:effectLst>
                  <a:latin typeface="Arial Narrow" pitchFamily="34" charset="0"/>
                </a:rPr>
                <a:t>Large Intestine</a:t>
              </a:r>
            </a:p>
          </p:txBody>
        </p:sp>
      </p:grpSp>
      <p:grpSp>
        <p:nvGrpSpPr>
          <p:cNvPr id="3" name="Group 9"/>
          <p:cNvGrpSpPr>
            <a:grpSpLocks/>
          </p:cNvGrpSpPr>
          <p:nvPr/>
        </p:nvGrpSpPr>
        <p:grpSpPr bwMode="auto">
          <a:xfrm>
            <a:off x="6400800" y="1644650"/>
            <a:ext cx="2057400" cy="4375150"/>
            <a:chOff x="4032" y="1056"/>
            <a:chExt cx="1296" cy="2756"/>
          </a:xfrm>
        </p:grpSpPr>
        <p:grpSp>
          <p:nvGrpSpPr>
            <p:cNvPr id="4" name="Group 10"/>
            <p:cNvGrpSpPr>
              <a:grpSpLocks/>
            </p:cNvGrpSpPr>
            <p:nvPr/>
          </p:nvGrpSpPr>
          <p:grpSpPr bwMode="auto">
            <a:xfrm>
              <a:off x="4032" y="1344"/>
              <a:ext cx="754" cy="2468"/>
              <a:chOff x="4032" y="1344"/>
              <a:chExt cx="754" cy="2468"/>
            </a:xfrm>
          </p:grpSpPr>
          <p:grpSp>
            <p:nvGrpSpPr>
              <p:cNvPr id="5" name="Group 11"/>
              <p:cNvGrpSpPr>
                <a:grpSpLocks/>
              </p:cNvGrpSpPr>
              <p:nvPr/>
            </p:nvGrpSpPr>
            <p:grpSpPr bwMode="auto">
              <a:xfrm>
                <a:off x="4176" y="1344"/>
                <a:ext cx="610" cy="2112"/>
                <a:chOff x="4080" y="1344"/>
                <a:chExt cx="610" cy="2112"/>
              </a:xfrm>
            </p:grpSpPr>
            <p:grpSp>
              <p:nvGrpSpPr>
                <p:cNvPr id="6" name="Group 12"/>
                <p:cNvGrpSpPr>
                  <a:grpSpLocks/>
                </p:cNvGrpSpPr>
                <p:nvPr/>
              </p:nvGrpSpPr>
              <p:grpSpPr bwMode="auto">
                <a:xfrm>
                  <a:off x="4080" y="1344"/>
                  <a:ext cx="610" cy="2004"/>
                  <a:chOff x="4080" y="1344"/>
                  <a:chExt cx="610" cy="2004"/>
                </a:xfrm>
              </p:grpSpPr>
              <p:sp>
                <p:nvSpPr>
                  <p:cNvPr id="138253" name="Arc 13"/>
                  <p:cNvSpPr>
                    <a:spLocks/>
                  </p:cNvSpPr>
                  <p:nvPr/>
                </p:nvSpPr>
                <p:spPr bwMode="auto">
                  <a:xfrm flipH="1">
                    <a:off x="4145" y="1738"/>
                    <a:ext cx="261" cy="215"/>
                  </a:xfrm>
                  <a:custGeom>
                    <a:avLst/>
                    <a:gdLst>
                      <a:gd name="G0" fmla="+- 0 0 0"/>
                      <a:gd name="G1" fmla="+- 20616 0 0"/>
                      <a:gd name="G2" fmla="+- 21600 0 0"/>
                      <a:gd name="T0" fmla="*/ 6444 w 21600"/>
                      <a:gd name="T1" fmla="*/ 0 h 42169"/>
                      <a:gd name="T2" fmla="*/ 1428 w 21600"/>
                      <a:gd name="T3" fmla="*/ 42169 h 42169"/>
                      <a:gd name="T4" fmla="*/ 0 w 21600"/>
                      <a:gd name="T5" fmla="*/ 20616 h 42169"/>
                    </a:gdLst>
                    <a:ahLst/>
                    <a:cxnLst>
                      <a:cxn ang="0">
                        <a:pos x="T0" y="T1"/>
                      </a:cxn>
                      <a:cxn ang="0">
                        <a:pos x="T2" y="T3"/>
                      </a:cxn>
                      <a:cxn ang="0">
                        <a:pos x="T4" y="T5"/>
                      </a:cxn>
                    </a:cxnLst>
                    <a:rect l="0" t="0" r="r" b="b"/>
                    <a:pathLst>
                      <a:path w="21600" h="42169" fill="none" extrusionOk="0">
                        <a:moveTo>
                          <a:pt x="6444" y="-1"/>
                        </a:moveTo>
                        <a:cubicBezTo>
                          <a:pt x="15460" y="2818"/>
                          <a:pt x="21600" y="11169"/>
                          <a:pt x="21600" y="20616"/>
                        </a:cubicBezTo>
                        <a:cubicBezTo>
                          <a:pt x="21600" y="31991"/>
                          <a:pt x="12778" y="41416"/>
                          <a:pt x="1427" y="42168"/>
                        </a:cubicBezTo>
                      </a:path>
                      <a:path w="21600" h="42169" stroke="0" extrusionOk="0">
                        <a:moveTo>
                          <a:pt x="6444" y="-1"/>
                        </a:moveTo>
                        <a:cubicBezTo>
                          <a:pt x="15460" y="2818"/>
                          <a:pt x="21600" y="11169"/>
                          <a:pt x="21600" y="20616"/>
                        </a:cubicBezTo>
                        <a:cubicBezTo>
                          <a:pt x="21600" y="31991"/>
                          <a:pt x="12778" y="41416"/>
                          <a:pt x="1427" y="42168"/>
                        </a:cubicBezTo>
                        <a:lnTo>
                          <a:pt x="0" y="20616"/>
                        </a:lnTo>
                        <a:close/>
                      </a:path>
                    </a:pathLst>
                  </a:custGeom>
                  <a:noFill/>
                  <a:ln w="190500">
                    <a:solidFill>
                      <a:srgbClr val="FED3A8"/>
                    </a:solidFill>
                    <a:round/>
                    <a:headEnd/>
                    <a:tailEnd/>
                  </a:ln>
                  <a:effectLst/>
                </p:spPr>
                <p:txBody>
                  <a:bodyPr wrap="none" anchor="ctr"/>
                  <a:lstStyle/>
                  <a:p>
                    <a:endParaRPr lang="en-GB"/>
                  </a:p>
                </p:txBody>
              </p:sp>
              <p:sp>
                <p:nvSpPr>
                  <p:cNvPr id="138254" name="Arc 14"/>
                  <p:cNvSpPr>
                    <a:spLocks/>
                  </p:cNvSpPr>
                  <p:nvPr/>
                </p:nvSpPr>
                <p:spPr bwMode="auto">
                  <a:xfrm flipH="1">
                    <a:off x="4210" y="2561"/>
                    <a:ext cx="163" cy="286"/>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255" name="Arc 15"/>
                  <p:cNvSpPr>
                    <a:spLocks/>
                  </p:cNvSpPr>
                  <p:nvPr/>
                </p:nvSpPr>
                <p:spPr bwMode="auto">
                  <a:xfrm flipH="1">
                    <a:off x="4113" y="2131"/>
                    <a:ext cx="293" cy="179"/>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ED3A8"/>
                    </a:solidFill>
                    <a:round/>
                    <a:headEnd/>
                    <a:tailEnd/>
                  </a:ln>
                  <a:effectLst/>
                </p:spPr>
                <p:txBody>
                  <a:bodyPr wrap="none" anchor="ctr"/>
                  <a:lstStyle/>
                  <a:p>
                    <a:endParaRPr lang="en-GB"/>
                  </a:p>
                </p:txBody>
              </p:sp>
              <p:sp>
                <p:nvSpPr>
                  <p:cNvPr id="138256" name="Arc 16"/>
                  <p:cNvSpPr>
                    <a:spLocks/>
                  </p:cNvSpPr>
                  <p:nvPr/>
                </p:nvSpPr>
                <p:spPr bwMode="auto">
                  <a:xfrm>
                    <a:off x="4373" y="1952"/>
                    <a:ext cx="163" cy="179"/>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ED3A8"/>
                    </a:solidFill>
                    <a:round/>
                    <a:headEnd/>
                    <a:tailEnd/>
                  </a:ln>
                  <a:effectLst/>
                </p:spPr>
                <p:txBody>
                  <a:bodyPr wrap="none" anchor="ctr"/>
                  <a:lstStyle/>
                  <a:p>
                    <a:endParaRPr lang="en-GB"/>
                  </a:p>
                </p:txBody>
              </p:sp>
              <p:sp>
                <p:nvSpPr>
                  <p:cNvPr id="138257" name="Arc 17"/>
                  <p:cNvSpPr>
                    <a:spLocks/>
                  </p:cNvSpPr>
                  <p:nvPr/>
                </p:nvSpPr>
                <p:spPr bwMode="auto">
                  <a:xfrm>
                    <a:off x="4369" y="2311"/>
                    <a:ext cx="233" cy="250"/>
                  </a:xfrm>
                  <a:custGeom>
                    <a:avLst/>
                    <a:gdLst>
                      <a:gd name="G0" fmla="+- 306 0 0"/>
                      <a:gd name="G1" fmla="+- 21600 0 0"/>
                      <a:gd name="G2" fmla="+- 21600 0 0"/>
                      <a:gd name="T0" fmla="*/ 0 w 21906"/>
                      <a:gd name="T1" fmla="*/ 2 h 43200"/>
                      <a:gd name="T2" fmla="*/ 383 w 21906"/>
                      <a:gd name="T3" fmla="*/ 43200 h 43200"/>
                      <a:gd name="T4" fmla="*/ 306 w 21906"/>
                      <a:gd name="T5" fmla="*/ 21600 h 43200"/>
                    </a:gdLst>
                    <a:ahLst/>
                    <a:cxnLst>
                      <a:cxn ang="0">
                        <a:pos x="T0" y="T1"/>
                      </a:cxn>
                      <a:cxn ang="0">
                        <a:pos x="T2" y="T3"/>
                      </a:cxn>
                      <a:cxn ang="0">
                        <a:pos x="T4" y="T5"/>
                      </a:cxn>
                    </a:cxnLst>
                    <a:rect l="0" t="0" r="r" b="b"/>
                    <a:pathLst>
                      <a:path w="21906" h="43200" fill="none" extrusionOk="0">
                        <a:moveTo>
                          <a:pt x="0" y="2"/>
                        </a:moveTo>
                        <a:cubicBezTo>
                          <a:pt x="101" y="0"/>
                          <a:pt x="203" y="-1"/>
                          <a:pt x="306" y="0"/>
                        </a:cubicBezTo>
                        <a:cubicBezTo>
                          <a:pt x="12235" y="0"/>
                          <a:pt x="21906" y="9670"/>
                          <a:pt x="21906" y="21600"/>
                        </a:cubicBezTo>
                        <a:cubicBezTo>
                          <a:pt x="21906" y="33499"/>
                          <a:pt x="12282" y="43157"/>
                          <a:pt x="382" y="43199"/>
                        </a:cubicBezTo>
                      </a:path>
                      <a:path w="21906" h="43200" stroke="0" extrusionOk="0">
                        <a:moveTo>
                          <a:pt x="0" y="2"/>
                        </a:moveTo>
                        <a:cubicBezTo>
                          <a:pt x="101" y="0"/>
                          <a:pt x="203" y="-1"/>
                          <a:pt x="306" y="0"/>
                        </a:cubicBezTo>
                        <a:cubicBezTo>
                          <a:pt x="12235" y="0"/>
                          <a:pt x="21906" y="9670"/>
                          <a:pt x="21906" y="21600"/>
                        </a:cubicBezTo>
                        <a:cubicBezTo>
                          <a:pt x="21906" y="33499"/>
                          <a:pt x="12282" y="43157"/>
                          <a:pt x="382" y="43199"/>
                        </a:cubicBezTo>
                        <a:lnTo>
                          <a:pt x="306" y="21600"/>
                        </a:lnTo>
                        <a:close/>
                      </a:path>
                    </a:pathLst>
                  </a:custGeom>
                  <a:noFill/>
                  <a:ln w="190500">
                    <a:solidFill>
                      <a:srgbClr val="FED3A8"/>
                    </a:solidFill>
                    <a:round/>
                    <a:headEnd/>
                    <a:tailEnd/>
                  </a:ln>
                  <a:effectLst/>
                </p:spPr>
                <p:txBody>
                  <a:bodyPr wrap="none" anchor="ctr"/>
                  <a:lstStyle/>
                  <a:p>
                    <a:endParaRPr lang="en-GB"/>
                  </a:p>
                </p:txBody>
              </p:sp>
              <p:sp>
                <p:nvSpPr>
                  <p:cNvPr id="138258" name="Arc 18"/>
                  <p:cNvSpPr>
                    <a:spLocks/>
                  </p:cNvSpPr>
                  <p:nvPr/>
                </p:nvSpPr>
                <p:spPr bwMode="auto">
                  <a:xfrm>
                    <a:off x="4341" y="2847"/>
                    <a:ext cx="195" cy="322"/>
                  </a:xfrm>
                  <a:custGeom>
                    <a:avLst/>
                    <a:gdLst>
                      <a:gd name="G0" fmla="+- 0 0 0"/>
                      <a:gd name="G1" fmla="+- 21600 0 0"/>
                      <a:gd name="G2" fmla="+- 21600 0 0"/>
                      <a:gd name="T0" fmla="*/ 0 w 21600"/>
                      <a:gd name="T1" fmla="*/ 0 h 43189"/>
                      <a:gd name="T2" fmla="*/ 703 w 21600"/>
                      <a:gd name="T3" fmla="*/ 43189 h 43189"/>
                      <a:gd name="T4" fmla="*/ 0 w 21600"/>
                      <a:gd name="T5" fmla="*/ 21600 h 43189"/>
                    </a:gdLst>
                    <a:ahLst/>
                    <a:cxnLst>
                      <a:cxn ang="0">
                        <a:pos x="T0" y="T1"/>
                      </a:cxn>
                      <a:cxn ang="0">
                        <a:pos x="T2" y="T3"/>
                      </a:cxn>
                      <a:cxn ang="0">
                        <a:pos x="T4" y="T5"/>
                      </a:cxn>
                    </a:cxnLst>
                    <a:rect l="0" t="0" r="r" b="b"/>
                    <a:pathLst>
                      <a:path w="21600" h="43189" fill="none" extrusionOk="0">
                        <a:moveTo>
                          <a:pt x="-1" y="0"/>
                        </a:moveTo>
                        <a:cubicBezTo>
                          <a:pt x="11929" y="0"/>
                          <a:pt x="21600" y="9670"/>
                          <a:pt x="21600" y="21600"/>
                        </a:cubicBezTo>
                        <a:cubicBezTo>
                          <a:pt x="21600" y="33255"/>
                          <a:pt x="12352" y="42809"/>
                          <a:pt x="702" y="43188"/>
                        </a:cubicBezTo>
                      </a:path>
                      <a:path w="21600" h="43189" stroke="0" extrusionOk="0">
                        <a:moveTo>
                          <a:pt x="-1" y="0"/>
                        </a:moveTo>
                        <a:cubicBezTo>
                          <a:pt x="11929" y="0"/>
                          <a:pt x="21600" y="9670"/>
                          <a:pt x="21600" y="21600"/>
                        </a:cubicBezTo>
                        <a:cubicBezTo>
                          <a:pt x="21600" y="33255"/>
                          <a:pt x="12352" y="42809"/>
                          <a:pt x="702" y="43188"/>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259" name="Arc 19"/>
                  <p:cNvSpPr>
                    <a:spLocks/>
                  </p:cNvSpPr>
                  <p:nvPr/>
                </p:nvSpPr>
                <p:spPr bwMode="auto">
                  <a:xfrm flipH="1">
                    <a:off x="4210" y="3169"/>
                    <a:ext cx="163" cy="143"/>
                  </a:xfrm>
                  <a:custGeom>
                    <a:avLst/>
                    <a:gdLst>
                      <a:gd name="G0" fmla="+- 0 0 0"/>
                      <a:gd name="G1" fmla="+- 21600 0 0"/>
                      <a:gd name="G2" fmla="+- 21600 0 0"/>
                      <a:gd name="T0" fmla="*/ 0 w 21600"/>
                      <a:gd name="T1" fmla="*/ 0 h 21678"/>
                      <a:gd name="T2" fmla="*/ 21600 w 21600"/>
                      <a:gd name="T3" fmla="*/ 21678 h 21678"/>
                      <a:gd name="T4" fmla="*/ 0 w 21600"/>
                      <a:gd name="T5" fmla="*/ 21600 h 21678"/>
                    </a:gdLst>
                    <a:ahLst/>
                    <a:cxnLst>
                      <a:cxn ang="0">
                        <a:pos x="T0" y="T1"/>
                      </a:cxn>
                      <a:cxn ang="0">
                        <a:pos x="T2" y="T3"/>
                      </a:cxn>
                      <a:cxn ang="0">
                        <a:pos x="T4" y="T5"/>
                      </a:cxn>
                    </a:cxnLst>
                    <a:rect l="0" t="0" r="r" b="b"/>
                    <a:pathLst>
                      <a:path w="21600" h="21678" fill="none" extrusionOk="0">
                        <a:moveTo>
                          <a:pt x="-1" y="0"/>
                        </a:moveTo>
                        <a:cubicBezTo>
                          <a:pt x="11929" y="0"/>
                          <a:pt x="21600" y="9670"/>
                          <a:pt x="21600" y="21600"/>
                        </a:cubicBezTo>
                        <a:cubicBezTo>
                          <a:pt x="21600" y="21625"/>
                          <a:pt x="21599" y="21651"/>
                          <a:pt x="21599" y="21677"/>
                        </a:cubicBezTo>
                      </a:path>
                      <a:path w="21600" h="21678" stroke="0" extrusionOk="0">
                        <a:moveTo>
                          <a:pt x="-1" y="0"/>
                        </a:moveTo>
                        <a:cubicBezTo>
                          <a:pt x="11929" y="0"/>
                          <a:pt x="21600" y="9670"/>
                          <a:pt x="21600" y="21600"/>
                        </a:cubicBezTo>
                        <a:cubicBezTo>
                          <a:pt x="21600" y="21625"/>
                          <a:pt x="21599" y="21651"/>
                          <a:pt x="21599" y="21677"/>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260" name="Arc 20"/>
                  <p:cNvSpPr>
                    <a:spLocks/>
                  </p:cNvSpPr>
                  <p:nvPr/>
                </p:nvSpPr>
                <p:spPr bwMode="auto">
                  <a:xfrm>
                    <a:off x="4308" y="1344"/>
                    <a:ext cx="228" cy="391"/>
                  </a:xfrm>
                  <a:custGeom>
                    <a:avLst/>
                    <a:gdLst>
                      <a:gd name="G0" fmla="+- 0 0 0"/>
                      <a:gd name="G1" fmla="+- 4067 0 0"/>
                      <a:gd name="G2" fmla="+- 21600 0 0"/>
                      <a:gd name="T0" fmla="*/ 21214 w 21600"/>
                      <a:gd name="T1" fmla="*/ 0 h 25620"/>
                      <a:gd name="T2" fmla="*/ 1428 w 21600"/>
                      <a:gd name="T3" fmla="*/ 25620 h 25620"/>
                      <a:gd name="T4" fmla="*/ 0 w 21600"/>
                      <a:gd name="T5" fmla="*/ 4067 h 25620"/>
                    </a:gdLst>
                    <a:ahLst/>
                    <a:cxnLst>
                      <a:cxn ang="0">
                        <a:pos x="T0" y="T1"/>
                      </a:cxn>
                      <a:cxn ang="0">
                        <a:pos x="T2" y="T3"/>
                      </a:cxn>
                      <a:cxn ang="0">
                        <a:pos x="T4" y="T5"/>
                      </a:cxn>
                    </a:cxnLst>
                    <a:rect l="0" t="0" r="r" b="b"/>
                    <a:pathLst>
                      <a:path w="21600" h="25620" fill="none" extrusionOk="0">
                        <a:moveTo>
                          <a:pt x="21213" y="0"/>
                        </a:moveTo>
                        <a:cubicBezTo>
                          <a:pt x="21470" y="1340"/>
                          <a:pt x="21600" y="2702"/>
                          <a:pt x="21600" y="4067"/>
                        </a:cubicBezTo>
                        <a:cubicBezTo>
                          <a:pt x="21600" y="15442"/>
                          <a:pt x="12778" y="24867"/>
                          <a:pt x="1427" y="25619"/>
                        </a:cubicBezTo>
                      </a:path>
                      <a:path w="21600" h="25620" stroke="0" extrusionOk="0">
                        <a:moveTo>
                          <a:pt x="21213" y="0"/>
                        </a:moveTo>
                        <a:cubicBezTo>
                          <a:pt x="21470" y="1340"/>
                          <a:pt x="21600" y="2702"/>
                          <a:pt x="21600" y="4067"/>
                        </a:cubicBezTo>
                        <a:cubicBezTo>
                          <a:pt x="21600" y="15442"/>
                          <a:pt x="12778" y="24867"/>
                          <a:pt x="1427" y="25619"/>
                        </a:cubicBezTo>
                        <a:lnTo>
                          <a:pt x="0" y="4067"/>
                        </a:lnTo>
                        <a:close/>
                      </a:path>
                    </a:pathLst>
                  </a:custGeom>
                  <a:noFill/>
                  <a:ln w="190500">
                    <a:solidFill>
                      <a:srgbClr val="FED3A8"/>
                    </a:solidFill>
                    <a:round/>
                    <a:headEnd/>
                    <a:tailEnd/>
                  </a:ln>
                  <a:effectLst/>
                </p:spPr>
                <p:txBody>
                  <a:bodyPr wrap="none" anchor="ctr"/>
                  <a:lstStyle/>
                  <a:p>
                    <a:endParaRPr lang="en-GB"/>
                  </a:p>
                </p:txBody>
              </p:sp>
              <p:sp>
                <p:nvSpPr>
                  <p:cNvPr id="138261" name="Oval 21"/>
                  <p:cNvSpPr>
                    <a:spLocks noChangeArrowheads="1"/>
                  </p:cNvSpPr>
                  <p:nvPr/>
                </p:nvSpPr>
                <p:spPr bwMode="auto">
                  <a:xfrm>
                    <a:off x="4176" y="3120"/>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2" name="Oval 22"/>
                  <p:cNvSpPr>
                    <a:spLocks noChangeArrowheads="1"/>
                  </p:cNvSpPr>
                  <p:nvPr/>
                </p:nvSpPr>
                <p:spPr bwMode="auto">
                  <a:xfrm>
                    <a:off x="4224" y="3072"/>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3" name="Oval 23"/>
                  <p:cNvSpPr>
                    <a:spLocks noChangeArrowheads="1"/>
                  </p:cNvSpPr>
                  <p:nvPr/>
                </p:nvSpPr>
                <p:spPr bwMode="auto">
                  <a:xfrm>
                    <a:off x="4210" y="3205"/>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4" name="Oval 24"/>
                  <p:cNvSpPr>
                    <a:spLocks noChangeArrowheads="1"/>
                  </p:cNvSpPr>
                  <p:nvPr/>
                </p:nvSpPr>
                <p:spPr bwMode="auto">
                  <a:xfrm>
                    <a:off x="4308" y="313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5" name="Oval 25"/>
                  <p:cNvSpPr>
                    <a:spLocks noChangeArrowheads="1"/>
                  </p:cNvSpPr>
                  <p:nvPr/>
                </p:nvSpPr>
                <p:spPr bwMode="auto">
                  <a:xfrm>
                    <a:off x="4406" y="3098"/>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6" name="Oval 26"/>
                  <p:cNvSpPr>
                    <a:spLocks noChangeArrowheads="1"/>
                  </p:cNvSpPr>
                  <p:nvPr/>
                </p:nvSpPr>
                <p:spPr bwMode="auto">
                  <a:xfrm>
                    <a:off x="4272" y="3024"/>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7" name="Oval 27"/>
                  <p:cNvSpPr>
                    <a:spLocks noChangeArrowheads="1"/>
                  </p:cNvSpPr>
                  <p:nvPr/>
                </p:nvSpPr>
                <p:spPr bwMode="auto">
                  <a:xfrm>
                    <a:off x="4471" y="3026"/>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8" name="Oval 28"/>
                  <p:cNvSpPr>
                    <a:spLocks noChangeArrowheads="1"/>
                  </p:cNvSpPr>
                  <p:nvPr/>
                </p:nvSpPr>
                <p:spPr bwMode="auto">
                  <a:xfrm>
                    <a:off x="4341" y="299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69" name="Oval 29"/>
                  <p:cNvSpPr>
                    <a:spLocks noChangeArrowheads="1"/>
                  </p:cNvSpPr>
                  <p:nvPr/>
                </p:nvSpPr>
                <p:spPr bwMode="auto">
                  <a:xfrm>
                    <a:off x="4504" y="2954"/>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0" name="Oval 30"/>
                  <p:cNvSpPr>
                    <a:spLocks noChangeArrowheads="1"/>
                  </p:cNvSpPr>
                  <p:nvPr/>
                </p:nvSpPr>
                <p:spPr bwMode="auto">
                  <a:xfrm>
                    <a:off x="4373" y="2919"/>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1" name="Oval 31"/>
                  <p:cNvSpPr>
                    <a:spLocks noChangeArrowheads="1"/>
                  </p:cNvSpPr>
                  <p:nvPr/>
                </p:nvSpPr>
                <p:spPr bwMode="auto">
                  <a:xfrm>
                    <a:off x="4504" y="2847"/>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2" name="Oval 32"/>
                  <p:cNvSpPr>
                    <a:spLocks noChangeArrowheads="1"/>
                  </p:cNvSpPr>
                  <p:nvPr/>
                </p:nvSpPr>
                <p:spPr bwMode="auto">
                  <a:xfrm>
                    <a:off x="4308" y="2883"/>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3" name="Oval 33"/>
                  <p:cNvSpPr>
                    <a:spLocks noChangeArrowheads="1"/>
                  </p:cNvSpPr>
                  <p:nvPr/>
                </p:nvSpPr>
                <p:spPr bwMode="auto">
                  <a:xfrm>
                    <a:off x="4341" y="274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4" name="Oval 34"/>
                  <p:cNvSpPr>
                    <a:spLocks noChangeArrowheads="1"/>
                  </p:cNvSpPr>
                  <p:nvPr/>
                </p:nvSpPr>
                <p:spPr bwMode="auto">
                  <a:xfrm>
                    <a:off x="4439" y="2776"/>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5" name="Oval 35"/>
                  <p:cNvSpPr>
                    <a:spLocks noChangeArrowheads="1"/>
                  </p:cNvSpPr>
                  <p:nvPr/>
                </p:nvSpPr>
                <p:spPr bwMode="auto">
                  <a:xfrm>
                    <a:off x="4276" y="2704"/>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6" name="Oval 36"/>
                  <p:cNvSpPr>
                    <a:spLocks noChangeArrowheads="1"/>
                  </p:cNvSpPr>
                  <p:nvPr/>
                </p:nvSpPr>
                <p:spPr bwMode="auto">
                  <a:xfrm>
                    <a:off x="4243" y="2847"/>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7" name="Oval 37"/>
                  <p:cNvSpPr>
                    <a:spLocks noChangeArrowheads="1"/>
                  </p:cNvSpPr>
                  <p:nvPr/>
                </p:nvSpPr>
                <p:spPr bwMode="auto">
                  <a:xfrm>
                    <a:off x="4243" y="2632"/>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8" name="Oval 38"/>
                  <p:cNvSpPr>
                    <a:spLocks noChangeArrowheads="1"/>
                  </p:cNvSpPr>
                  <p:nvPr/>
                </p:nvSpPr>
                <p:spPr bwMode="auto">
                  <a:xfrm>
                    <a:off x="4178" y="281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79" name="Oval 39"/>
                  <p:cNvSpPr>
                    <a:spLocks noChangeArrowheads="1"/>
                  </p:cNvSpPr>
                  <p:nvPr/>
                </p:nvSpPr>
                <p:spPr bwMode="auto">
                  <a:xfrm>
                    <a:off x="4080" y="2668"/>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0" name="Oval 40"/>
                  <p:cNvSpPr>
                    <a:spLocks noChangeArrowheads="1"/>
                  </p:cNvSpPr>
                  <p:nvPr/>
                </p:nvSpPr>
                <p:spPr bwMode="auto">
                  <a:xfrm>
                    <a:off x="4113" y="274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1" name="Oval 41"/>
                  <p:cNvSpPr>
                    <a:spLocks noChangeArrowheads="1"/>
                  </p:cNvSpPr>
                  <p:nvPr/>
                </p:nvSpPr>
                <p:spPr bwMode="auto">
                  <a:xfrm>
                    <a:off x="4276" y="256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2" name="Oval 42"/>
                  <p:cNvSpPr>
                    <a:spLocks noChangeArrowheads="1"/>
                  </p:cNvSpPr>
                  <p:nvPr/>
                </p:nvSpPr>
                <p:spPr bwMode="auto">
                  <a:xfrm>
                    <a:off x="4145" y="2489"/>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3" name="Oval 43"/>
                  <p:cNvSpPr>
                    <a:spLocks noChangeArrowheads="1"/>
                  </p:cNvSpPr>
                  <p:nvPr/>
                </p:nvSpPr>
                <p:spPr bwMode="auto">
                  <a:xfrm>
                    <a:off x="4080" y="256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4" name="Oval 44"/>
                  <p:cNvSpPr>
                    <a:spLocks noChangeArrowheads="1"/>
                  </p:cNvSpPr>
                  <p:nvPr/>
                </p:nvSpPr>
                <p:spPr bwMode="auto">
                  <a:xfrm>
                    <a:off x="4243" y="2453"/>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5" name="Oval 45"/>
                  <p:cNvSpPr>
                    <a:spLocks noChangeArrowheads="1"/>
                  </p:cNvSpPr>
                  <p:nvPr/>
                </p:nvSpPr>
                <p:spPr bwMode="auto">
                  <a:xfrm>
                    <a:off x="4341" y="2525"/>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6" name="Oval 46"/>
                  <p:cNvSpPr>
                    <a:spLocks noChangeArrowheads="1"/>
                  </p:cNvSpPr>
                  <p:nvPr/>
                </p:nvSpPr>
                <p:spPr bwMode="auto">
                  <a:xfrm>
                    <a:off x="4308" y="245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7" name="Oval 47"/>
                  <p:cNvSpPr>
                    <a:spLocks noChangeArrowheads="1"/>
                  </p:cNvSpPr>
                  <p:nvPr/>
                </p:nvSpPr>
                <p:spPr bwMode="auto">
                  <a:xfrm>
                    <a:off x="4373" y="245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8" name="Oval 48"/>
                  <p:cNvSpPr>
                    <a:spLocks noChangeArrowheads="1"/>
                  </p:cNvSpPr>
                  <p:nvPr/>
                </p:nvSpPr>
                <p:spPr bwMode="auto">
                  <a:xfrm>
                    <a:off x="4406" y="2489"/>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289" name="AutoShape 49"/>
                  <p:cNvSpPr>
                    <a:spLocks noChangeArrowheads="1"/>
                  </p:cNvSpPr>
                  <p:nvPr/>
                </p:nvSpPr>
                <p:spPr bwMode="auto">
                  <a:xfrm rot="12931453">
                    <a:off x="4397" y="1448"/>
                    <a:ext cx="293" cy="465"/>
                  </a:xfrm>
                  <a:prstGeom prst="moon">
                    <a:avLst>
                      <a:gd name="adj" fmla="val 71514"/>
                    </a:avLst>
                  </a:prstGeom>
                  <a:solidFill>
                    <a:srgbClr val="FED3A8"/>
                  </a:solidFill>
                  <a:ln w="9525">
                    <a:noFill/>
                    <a:miter lim="800000"/>
                    <a:headEnd/>
                    <a:tailEnd/>
                  </a:ln>
                  <a:effectLst/>
                </p:spPr>
                <p:txBody>
                  <a:bodyPr wrap="none" anchor="ctr"/>
                  <a:lstStyle/>
                  <a:p>
                    <a:endParaRPr lang="en-GB"/>
                  </a:p>
                </p:txBody>
              </p:sp>
            </p:grpSp>
            <p:sp>
              <p:nvSpPr>
                <p:cNvPr id="138290" name="AutoShape 50"/>
                <p:cNvSpPr>
                  <a:spLocks noChangeArrowheads="1"/>
                </p:cNvSpPr>
                <p:nvPr/>
              </p:nvSpPr>
              <p:spPr bwMode="auto">
                <a:xfrm>
                  <a:off x="4128" y="3312"/>
                  <a:ext cx="161" cy="144"/>
                </a:xfrm>
                <a:custGeom>
                  <a:avLst/>
                  <a:gdLst>
                    <a:gd name="G0" fmla="+- 8720 0 0"/>
                    <a:gd name="G1" fmla="+- 21600 0 8720"/>
                    <a:gd name="G2" fmla="*/ 8720 1 2"/>
                    <a:gd name="G3" fmla="+- 21600 0 G2"/>
                    <a:gd name="G4" fmla="+/ 8720 21600 2"/>
                    <a:gd name="G5" fmla="+/ G1 0 2"/>
                    <a:gd name="G6" fmla="*/ 21600 21600 8720"/>
                    <a:gd name="G7" fmla="*/ G6 1 2"/>
                    <a:gd name="G8" fmla="+- 21600 0 G7"/>
                    <a:gd name="G9" fmla="*/ 21600 1 2"/>
                    <a:gd name="G10" fmla="+- 8720 0 G9"/>
                    <a:gd name="G11" fmla="?: G10 G8 0"/>
                    <a:gd name="G12" fmla="?: G10 G7 21600"/>
                    <a:gd name="T0" fmla="*/ 17240 w 21600"/>
                    <a:gd name="T1" fmla="*/ 10800 h 21600"/>
                    <a:gd name="T2" fmla="*/ 10800 w 21600"/>
                    <a:gd name="T3" fmla="*/ 21600 h 21600"/>
                    <a:gd name="T4" fmla="*/ 4360 w 21600"/>
                    <a:gd name="T5" fmla="*/ 10800 h 21600"/>
                    <a:gd name="T6" fmla="*/ 10800 w 21600"/>
                    <a:gd name="T7" fmla="*/ 0 h 21600"/>
                    <a:gd name="T8" fmla="*/ 6160 w 21600"/>
                    <a:gd name="T9" fmla="*/ 6160 h 21600"/>
                    <a:gd name="T10" fmla="*/ 15440 w 21600"/>
                    <a:gd name="T11" fmla="*/ 15440 h 21600"/>
                  </a:gdLst>
                  <a:ahLst/>
                  <a:cxnLst>
                    <a:cxn ang="0">
                      <a:pos x="T0" y="T1"/>
                    </a:cxn>
                    <a:cxn ang="0">
                      <a:pos x="T2" y="T3"/>
                    </a:cxn>
                    <a:cxn ang="0">
                      <a:pos x="T4" y="T5"/>
                    </a:cxn>
                    <a:cxn ang="0">
                      <a:pos x="T6" y="T7"/>
                    </a:cxn>
                  </a:cxnLst>
                  <a:rect l="T8" t="T9" r="T10" b="T11"/>
                  <a:pathLst>
                    <a:path w="21600" h="21600">
                      <a:moveTo>
                        <a:pt x="0" y="0"/>
                      </a:moveTo>
                      <a:lnTo>
                        <a:pt x="8720" y="21600"/>
                      </a:lnTo>
                      <a:lnTo>
                        <a:pt x="12880" y="21600"/>
                      </a:lnTo>
                      <a:lnTo>
                        <a:pt x="21600" y="0"/>
                      </a:lnTo>
                      <a:close/>
                    </a:path>
                  </a:pathLst>
                </a:custGeom>
                <a:solidFill>
                  <a:srgbClr val="FF6600"/>
                </a:solidFill>
                <a:ln w="9525">
                  <a:solidFill>
                    <a:srgbClr val="FF6600"/>
                  </a:solidFill>
                  <a:miter lim="800000"/>
                  <a:headEnd/>
                  <a:tailEnd/>
                </a:ln>
                <a:effectLst/>
              </p:spPr>
              <p:txBody>
                <a:bodyPr wrap="none" anchor="ctr"/>
                <a:lstStyle/>
                <a:p>
                  <a:endParaRPr lang="en-GB"/>
                </a:p>
              </p:txBody>
            </p:sp>
          </p:grpSp>
          <p:sp>
            <p:nvSpPr>
              <p:cNvPr id="138291" name="Text Box 51"/>
              <p:cNvSpPr txBox="1">
                <a:spLocks noChangeArrowheads="1"/>
              </p:cNvSpPr>
              <p:nvPr/>
            </p:nvSpPr>
            <p:spPr bwMode="auto">
              <a:xfrm>
                <a:off x="4032" y="3600"/>
                <a:ext cx="720" cy="212"/>
              </a:xfrm>
              <a:prstGeom prst="rect">
                <a:avLst/>
              </a:prstGeom>
              <a:noFill/>
              <a:ln w="9525">
                <a:noFill/>
                <a:miter lim="800000"/>
                <a:headEnd/>
                <a:tailEnd/>
              </a:ln>
              <a:effectLst/>
            </p:spPr>
            <p:txBody>
              <a:bodyPr>
                <a:spAutoFit/>
              </a:bodyPr>
              <a:lstStyle/>
              <a:p>
                <a:pPr algn="ctr">
                  <a:spcBef>
                    <a:spcPct val="50000"/>
                  </a:spcBef>
                </a:pPr>
                <a:r>
                  <a:rPr lang="en-US" sz="1600" b="1">
                    <a:effectLst>
                      <a:outerShdw blurRad="38100" dist="38100" dir="2700000" algn="tl">
                        <a:srgbClr val="000000"/>
                      </a:outerShdw>
                    </a:effectLst>
                    <a:latin typeface="Arial Narrow" pitchFamily="34" charset="0"/>
                  </a:rPr>
                  <a:t>Azo bond</a:t>
                </a:r>
              </a:p>
            </p:txBody>
          </p:sp>
        </p:grpSp>
        <p:sp>
          <p:nvSpPr>
            <p:cNvPr id="138292" name="Text Box 52"/>
            <p:cNvSpPr txBox="1">
              <a:spLocks noChangeArrowheads="1"/>
            </p:cNvSpPr>
            <p:nvPr/>
          </p:nvSpPr>
          <p:spPr bwMode="auto">
            <a:xfrm>
              <a:off x="4320" y="1056"/>
              <a:ext cx="1008" cy="442"/>
            </a:xfrm>
            <a:prstGeom prst="rect">
              <a:avLst/>
            </a:prstGeom>
            <a:noFill/>
            <a:ln w="9525">
              <a:noFill/>
              <a:miter lim="800000"/>
              <a:headEnd/>
              <a:tailEnd/>
            </a:ln>
            <a:effectLst/>
          </p:spPr>
          <p:txBody>
            <a:bodyPr>
              <a:spAutoFit/>
            </a:bodyPr>
            <a:lstStyle/>
            <a:p>
              <a:pPr>
                <a:spcBef>
                  <a:spcPct val="50000"/>
                </a:spcBef>
              </a:pPr>
              <a:r>
                <a:rPr lang="en-US" sz="2000" b="1" i="1">
                  <a:solidFill>
                    <a:srgbClr val="FFFF00"/>
                  </a:solidFill>
                  <a:effectLst>
                    <a:outerShdw blurRad="38100" dist="38100" dir="2700000" algn="tl">
                      <a:srgbClr val="000000"/>
                    </a:outerShdw>
                  </a:effectLst>
                  <a:latin typeface="Arial Narrow" pitchFamily="34" charset="0"/>
                </a:rPr>
                <a:t>AZO-COMPOUNDS</a:t>
              </a:r>
              <a:endParaRPr lang="en-US" sz="2000" b="1">
                <a:solidFill>
                  <a:srgbClr val="FFFF00"/>
                </a:solidFill>
                <a:effectLst>
                  <a:outerShdw blurRad="38100" dist="38100" dir="2700000" algn="tl">
                    <a:srgbClr val="000000"/>
                  </a:outerShdw>
                </a:effectLst>
                <a:latin typeface="Arial Narrow" pitchFamily="34" charset="0"/>
              </a:endParaRPr>
            </a:p>
          </p:txBody>
        </p:sp>
      </p:grpSp>
      <p:sp>
        <p:nvSpPr>
          <p:cNvPr id="138293" name="AutoShape 53"/>
          <p:cNvSpPr>
            <a:spLocks noChangeArrowheads="1"/>
          </p:cNvSpPr>
          <p:nvPr/>
        </p:nvSpPr>
        <p:spPr bwMode="auto">
          <a:xfrm rot="12931453">
            <a:off x="3246438" y="2374900"/>
            <a:ext cx="465137" cy="738188"/>
          </a:xfrm>
          <a:prstGeom prst="moon">
            <a:avLst>
              <a:gd name="adj" fmla="val 71514"/>
            </a:avLst>
          </a:prstGeom>
          <a:solidFill>
            <a:srgbClr val="FED3A8"/>
          </a:solidFill>
          <a:ln w="9525">
            <a:noFill/>
            <a:miter lim="800000"/>
            <a:headEnd/>
            <a:tailEnd/>
          </a:ln>
          <a:effectLst/>
        </p:spPr>
        <p:txBody>
          <a:bodyPr wrap="none" anchor="ctr"/>
          <a:lstStyle/>
          <a:p>
            <a:endParaRPr lang="en-GB"/>
          </a:p>
        </p:txBody>
      </p:sp>
      <p:sp>
        <p:nvSpPr>
          <p:cNvPr id="138294" name="Arc 54"/>
          <p:cNvSpPr>
            <a:spLocks/>
          </p:cNvSpPr>
          <p:nvPr/>
        </p:nvSpPr>
        <p:spPr bwMode="auto">
          <a:xfrm flipH="1">
            <a:off x="2846388" y="2835275"/>
            <a:ext cx="414337" cy="341313"/>
          </a:xfrm>
          <a:custGeom>
            <a:avLst/>
            <a:gdLst>
              <a:gd name="G0" fmla="+- 0 0 0"/>
              <a:gd name="G1" fmla="+- 20616 0 0"/>
              <a:gd name="G2" fmla="+- 21600 0 0"/>
              <a:gd name="T0" fmla="*/ 6444 w 21600"/>
              <a:gd name="T1" fmla="*/ 0 h 42169"/>
              <a:gd name="T2" fmla="*/ 1428 w 21600"/>
              <a:gd name="T3" fmla="*/ 42169 h 42169"/>
              <a:gd name="T4" fmla="*/ 0 w 21600"/>
              <a:gd name="T5" fmla="*/ 20616 h 42169"/>
            </a:gdLst>
            <a:ahLst/>
            <a:cxnLst>
              <a:cxn ang="0">
                <a:pos x="T0" y="T1"/>
              </a:cxn>
              <a:cxn ang="0">
                <a:pos x="T2" y="T3"/>
              </a:cxn>
              <a:cxn ang="0">
                <a:pos x="T4" y="T5"/>
              </a:cxn>
            </a:cxnLst>
            <a:rect l="0" t="0" r="r" b="b"/>
            <a:pathLst>
              <a:path w="21600" h="42169" fill="none" extrusionOk="0">
                <a:moveTo>
                  <a:pt x="6444" y="-1"/>
                </a:moveTo>
                <a:cubicBezTo>
                  <a:pt x="15460" y="2818"/>
                  <a:pt x="21600" y="11169"/>
                  <a:pt x="21600" y="20616"/>
                </a:cubicBezTo>
                <a:cubicBezTo>
                  <a:pt x="21600" y="31991"/>
                  <a:pt x="12778" y="41416"/>
                  <a:pt x="1427" y="42168"/>
                </a:cubicBezTo>
              </a:path>
              <a:path w="21600" h="42169" stroke="0" extrusionOk="0">
                <a:moveTo>
                  <a:pt x="6444" y="-1"/>
                </a:moveTo>
                <a:cubicBezTo>
                  <a:pt x="15460" y="2818"/>
                  <a:pt x="21600" y="11169"/>
                  <a:pt x="21600" y="20616"/>
                </a:cubicBezTo>
                <a:cubicBezTo>
                  <a:pt x="21600" y="31991"/>
                  <a:pt x="12778" y="41416"/>
                  <a:pt x="1427" y="42168"/>
                </a:cubicBezTo>
                <a:lnTo>
                  <a:pt x="0" y="20616"/>
                </a:lnTo>
                <a:close/>
              </a:path>
            </a:pathLst>
          </a:custGeom>
          <a:noFill/>
          <a:ln w="190500">
            <a:solidFill>
              <a:srgbClr val="FF6600"/>
            </a:solidFill>
            <a:round/>
            <a:headEnd/>
            <a:tailEnd/>
          </a:ln>
          <a:effectLst/>
        </p:spPr>
        <p:txBody>
          <a:bodyPr wrap="none" anchor="ctr"/>
          <a:lstStyle/>
          <a:p>
            <a:endParaRPr lang="en-GB"/>
          </a:p>
        </p:txBody>
      </p:sp>
      <p:sp>
        <p:nvSpPr>
          <p:cNvPr id="138295" name="Arc 55"/>
          <p:cNvSpPr>
            <a:spLocks/>
          </p:cNvSpPr>
          <p:nvPr/>
        </p:nvSpPr>
        <p:spPr bwMode="auto">
          <a:xfrm flipH="1">
            <a:off x="2949575" y="4141788"/>
            <a:ext cx="258763" cy="454025"/>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296" name="Arc 56"/>
          <p:cNvSpPr>
            <a:spLocks/>
          </p:cNvSpPr>
          <p:nvPr/>
        </p:nvSpPr>
        <p:spPr bwMode="auto">
          <a:xfrm flipH="1">
            <a:off x="2795588" y="3459163"/>
            <a:ext cx="465137" cy="284162"/>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F6600"/>
            </a:solidFill>
            <a:round/>
            <a:headEnd/>
            <a:tailEnd/>
          </a:ln>
          <a:effectLst/>
        </p:spPr>
        <p:txBody>
          <a:bodyPr wrap="none" anchor="ctr"/>
          <a:lstStyle/>
          <a:p>
            <a:endParaRPr lang="en-GB"/>
          </a:p>
        </p:txBody>
      </p:sp>
      <p:sp>
        <p:nvSpPr>
          <p:cNvPr id="138297" name="Arc 57"/>
          <p:cNvSpPr>
            <a:spLocks/>
          </p:cNvSpPr>
          <p:nvPr/>
        </p:nvSpPr>
        <p:spPr bwMode="auto">
          <a:xfrm>
            <a:off x="3208338" y="3175000"/>
            <a:ext cx="258762" cy="284163"/>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F6600"/>
            </a:solidFill>
            <a:round/>
            <a:headEnd/>
            <a:tailEnd/>
          </a:ln>
          <a:effectLst/>
        </p:spPr>
        <p:txBody>
          <a:bodyPr wrap="none" anchor="ctr"/>
          <a:lstStyle/>
          <a:p>
            <a:endParaRPr lang="en-GB"/>
          </a:p>
        </p:txBody>
      </p:sp>
      <p:sp>
        <p:nvSpPr>
          <p:cNvPr id="138298" name="Arc 58"/>
          <p:cNvSpPr>
            <a:spLocks/>
          </p:cNvSpPr>
          <p:nvPr/>
        </p:nvSpPr>
        <p:spPr bwMode="auto">
          <a:xfrm>
            <a:off x="3201988" y="3744913"/>
            <a:ext cx="369887" cy="396875"/>
          </a:xfrm>
          <a:custGeom>
            <a:avLst/>
            <a:gdLst>
              <a:gd name="G0" fmla="+- 306 0 0"/>
              <a:gd name="G1" fmla="+- 21600 0 0"/>
              <a:gd name="G2" fmla="+- 21600 0 0"/>
              <a:gd name="T0" fmla="*/ 0 w 21906"/>
              <a:gd name="T1" fmla="*/ 2 h 43200"/>
              <a:gd name="T2" fmla="*/ 383 w 21906"/>
              <a:gd name="T3" fmla="*/ 43200 h 43200"/>
              <a:gd name="T4" fmla="*/ 306 w 21906"/>
              <a:gd name="T5" fmla="*/ 21600 h 43200"/>
            </a:gdLst>
            <a:ahLst/>
            <a:cxnLst>
              <a:cxn ang="0">
                <a:pos x="T0" y="T1"/>
              </a:cxn>
              <a:cxn ang="0">
                <a:pos x="T2" y="T3"/>
              </a:cxn>
              <a:cxn ang="0">
                <a:pos x="T4" y="T5"/>
              </a:cxn>
            </a:cxnLst>
            <a:rect l="0" t="0" r="r" b="b"/>
            <a:pathLst>
              <a:path w="21906" h="43200" fill="none" extrusionOk="0">
                <a:moveTo>
                  <a:pt x="0" y="2"/>
                </a:moveTo>
                <a:cubicBezTo>
                  <a:pt x="101" y="0"/>
                  <a:pt x="203" y="-1"/>
                  <a:pt x="306" y="0"/>
                </a:cubicBezTo>
                <a:cubicBezTo>
                  <a:pt x="12235" y="0"/>
                  <a:pt x="21906" y="9670"/>
                  <a:pt x="21906" y="21600"/>
                </a:cubicBezTo>
                <a:cubicBezTo>
                  <a:pt x="21906" y="33499"/>
                  <a:pt x="12282" y="43157"/>
                  <a:pt x="382" y="43199"/>
                </a:cubicBezTo>
              </a:path>
              <a:path w="21906" h="43200" stroke="0" extrusionOk="0">
                <a:moveTo>
                  <a:pt x="0" y="2"/>
                </a:moveTo>
                <a:cubicBezTo>
                  <a:pt x="101" y="0"/>
                  <a:pt x="203" y="-1"/>
                  <a:pt x="306" y="0"/>
                </a:cubicBezTo>
                <a:cubicBezTo>
                  <a:pt x="12235" y="0"/>
                  <a:pt x="21906" y="9670"/>
                  <a:pt x="21906" y="21600"/>
                </a:cubicBezTo>
                <a:cubicBezTo>
                  <a:pt x="21906" y="33499"/>
                  <a:pt x="12282" y="43157"/>
                  <a:pt x="382" y="43199"/>
                </a:cubicBezTo>
                <a:lnTo>
                  <a:pt x="306" y="21600"/>
                </a:lnTo>
                <a:close/>
              </a:path>
            </a:pathLst>
          </a:custGeom>
          <a:noFill/>
          <a:ln w="190500">
            <a:solidFill>
              <a:srgbClr val="FF6600"/>
            </a:solidFill>
            <a:round/>
            <a:headEnd/>
            <a:tailEnd/>
          </a:ln>
          <a:effectLst/>
        </p:spPr>
        <p:txBody>
          <a:bodyPr wrap="none" anchor="ctr"/>
          <a:lstStyle/>
          <a:p>
            <a:endParaRPr lang="en-GB"/>
          </a:p>
        </p:txBody>
      </p:sp>
      <p:sp>
        <p:nvSpPr>
          <p:cNvPr id="138299" name="Arc 59"/>
          <p:cNvSpPr>
            <a:spLocks/>
          </p:cNvSpPr>
          <p:nvPr/>
        </p:nvSpPr>
        <p:spPr bwMode="auto">
          <a:xfrm>
            <a:off x="3157538" y="4595813"/>
            <a:ext cx="309562" cy="511175"/>
          </a:xfrm>
          <a:custGeom>
            <a:avLst/>
            <a:gdLst>
              <a:gd name="G0" fmla="+- 0 0 0"/>
              <a:gd name="G1" fmla="+- 21600 0 0"/>
              <a:gd name="G2" fmla="+- 21600 0 0"/>
              <a:gd name="T0" fmla="*/ 0 w 21600"/>
              <a:gd name="T1" fmla="*/ 0 h 43189"/>
              <a:gd name="T2" fmla="*/ 703 w 21600"/>
              <a:gd name="T3" fmla="*/ 43189 h 43189"/>
              <a:gd name="T4" fmla="*/ 0 w 21600"/>
              <a:gd name="T5" fmla="*/ 21600 h 43189"/>
            </a:gdLst>
            <a:ahLst/>
            <a:cxnLst>
              <a:cxn ang="0">
                <a:pos x="T0" y="T1"/>
              </a:cxn>
              <a:cxn ang="0">
                <a:pos x="T2" y="T3"/>
              </a:cxn>
              <a:cxn ang="0">
                <a:pos x="T4" y="T5"/>
              </a:cxn>
            </a:cxnLst>
            <a:rect l="0" t="0" r="r" b="b"/>
            <a:pathLst>
              <a:path w="21600" h="43189" fill="none" extrusionOk="0">
                <a:moveTo>
                  <a:pt x="-1" y="0"/>
                </a:moveTo>
                <a:cubicBezTo>
                  <a:pt x="11929" y="0"/>
                  <a:pt x="21600" y="9670"/>
                  <a:pt x="21600" y="21600"/>
                </a:cubicBezTo>
                <a:cubicBezTo>
                  <a:pt x="21600" y="33255"/>
                  <a:pt x="12352" y="42809"/>
                  <a:pt x="702" y="43188"/>
                </a:cubicBezTo>
              </a:path>
              <a:path w="21600" h="43189" stroke="0" extrusionOk="0">
                <a:moveTo>
                  <a:pt x="-1" y="0"/>
                </a:moveTo>
                <a:cubicBezTo>
                  <a:pt x="11929" y="0"/>
                  <a:pt x="21600" y="9670"/>
                  <a:pt x="21600" y="21600"/>
                </a:cubicBezTo>
                <a:cubicBezTo>
                  <a:pt x="21600" y="33255"/>
                  <a:pt x="12352" y="42809"/>
                  <a:pt x="702" y="43188"/>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300" name="Arc 60"/>
          <p:cNvSpPr>
            <a:spLocks/>
          </p:cNvSpPr>
          <p:nvPr/>
        </p:nvSpPr>
        <p:spPr bwMode="auto">
          <a:xfrm flipH="1">
            <a:off x="3048000" y="5105400"/>
            <a:ext cx="258763" cy="225425"/>
          </a:xfrm>
          <a:custGeom>
            <a:avLst/>
            <a:gdLst>
              <a:gd name="G0" fmla="+- 0 0 0"/>
              <a:gd name="G1" fmla="+- 21600 0 0"/>
              <a:gd name="G2" fmla="+- 21600 0 0"/>
              <a:gd name="T0" fmla="*/ 0 w 21600"/>
              <a:gd name="T1" fmla="*/ 0 h 21600"/>
              <a:gd name="T2" fmla="*/ 21600 w 21600"/>
              <a:gd name="T3" fmla="*/ 21599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solidFill>
            <a:srgbClr val="FF6600"/>
          </a:solidFill>
          <a:ln w="254000">
            <a:solidFill>
              <a:srgbClr val="FFD9B3"/>
            </a:solidFill>
            <a:round/>
            <a:headEnd/>
            <a:tailEnd/>
          </a:ln>
          <a:effectLst/>
        </p:spPr>
        <p:txBody>
          <a:bodyPr wrap="none" anchor="ctr"/>
          <a:lstStyle/>
          <a:p>
            <a:endParaRPr lang="en-GB"/>
          </a:p>
        </p:txBody>
      </p:sp>
      <p:sp>
        <p:nvSpPr>
          <p:cNvPr id="138301" name="Arc 61"/>
          <p:cNvSpPr>
            <a:spLocks/>
          </p:cNvSpPr>
          <p:nvPr/>
        </p:nvSpPr>
        <p:spPr bwMode="auto">
          <a:xfrm>
            <a:off x="3105150" y="2209800"/>
            <a:ext cx="361950" cy="620713"/>
          </a:xfrm>
          <a:custGeom>
            <a:avLst/>
            <a:gdLst>
              <a:gd name="G0" fmla="+- 0 0 0"/>
              <a:gd name="G1" fmla="+- 4067 0 0"/>
              <a:gd name="G2" fmla="+- 21600 0 0"/>
              <a:gd name="T0" fmla="*/ 21214 w 21600"/>
              <a:gd name="T1" fmla="*/ 0 h 25620"/>
              <a:gd name="T2" fmla="*/ 1428 w 21600"/>
              <a:gd name="T3" fmla="*/ 25620 h 25620"/>
              <a:gd name="T4" fmla="*/ 0 w 21600"/>
              <a:gd name="T5" fmla="*/ 4067 h 25620"/>
            </a:gdLst>
            <a:ahLst/>
            <a:cxnLst>
              <a:cxn ang="0">
                <a:pos x="T0" y="T1"/>
              </a:cxn>
              <a:cxn ang="0">
                <a:pos x="T2" y="T3"/>
              </a:cxn>
              <a:cxn ang="0">
                <a:pos x="T4" y="T5"/>
              </a:cxn>
            </a:cxnLst>
            <a:rect l="0" t="0" r="r" b="b"/>
            <a:pathLst>
              <a:path w="21600" h="25620" fill="none" extrusionOk="0">
                <a:moveTo>
                  <a:pt x="21213" y="0"/>
                </a:moveTo>
                <a:cubicBezTo>
                  <a:pt x="21470" y="1340"/>
                  <a:pt x="21600" y="2702"/>
                  <a:pt x="21600" y="4067"/>
                </a:cubicBezTo>
                <a:cubicBezTo>
                  <a:pt x="21600" y="15442"/>
                  <a:pt x="12778" y="24867"/>
                  <a:pt x="1427" y="25619"/>
                </a:cubicBezTo>
              </a:path>
              <a:path w="21600" h="25620" stroke="0" extrusionOk="0">
                <a:moveTo>
                  <a:pt x="21213" y="0"/>
                </a:moveTo>
                <a:cubicBezTo>
                  <a:pt x="21470" y="1340"/>
                  <a:pt x="21600" y="2702"/>
                  <a:pt x="21600" y="4067"/>
                </a:cubicBezTo>
                <a:cubicBezTo>
                  <a:pt x="21600" y="15442"/>
                  <a:pt x="12778" y="24867"/>
                  <a:pt x="1427" y="25619"/>
                </a:cubicBezTo>
                <a:lnTo>
                  <a:pt x="0" y="4067"/>
                </a:lnTo>
                <a:close/>
              </a:path>
            </a:pathLst>
          </a:custGeom>
          <a:noFill/>
          <a:ln w="190500">
            <a:solidFill>
              <a:srgbClr val="FED3A8"/>
            </a:solidFill>
            <a:round/>
            <a:headEnd/>
            <a:tailEnd/>
          </a:ln>
          <a:effectLst/>
        </p:spPr>
        <p:txBody>
          <a:bodyPr wrap="none" anchor="ctr"/>
          <a:lstStyle/>
          <a:p>
            <a:endParaRPr lang="en-GB"/>
          </a:p>
        </p:txBody>
      </p:sp>
      <p:sp>
        <p:nvSpPr>
          <p:cNvPr id="138302" name="Oval 62"/>
          <p:cNvSpPr>
            <a:spLocks noChangeArrowheads="1"/>
          </p:cNvSpPr>
          <p:nvPr/>
        </p:nvSpPr>
        <p:spPr bwMode="auto">
          <a:xfrm>
            <a:off x="2895600" y="5029200"/>
            <a:ext cx="207963" cy="227013"/>
          </a:xfrm>
          <a:prstGeom prst="ellipse">
            <a:avLst/>
          </a:prstGeom>
          <a:gradFill rotWithShape="0">
            <a:gsLst>
              <a:gs pos="0">
                <a:srgbClr val="FFD9B3"/>
              </a:gs>
              <a:gs pos="100000">
                <a:srgbClr val="FF6600"/>
              </a:gs>
            </a:gsLst>
            <a:lin ang="18900000" scaled="1"/>
          </a:gradFill>
          <a:ln w="9525">
            <a:noFill/>
            <a:round/>
            <a:headEnd/>
            <a:tailEnd/>
          </a:ln>
          <a:effectLst/>
        </p:spPr>
        <p:txBody>
          <a:bodyPr wrap="none" anchor="ctr"/>
          <a:lstStyle/>
          <a:p>
            <a:endParaRPr lang="en-GB"/>
          </a:p>
        </p:txBody>
      </p:sp>
      <p:sp>
        <p:nvSpPr>
          <p:cNvPr id="138303" name="Oval 63"/>
          <p:cNvSpPr>
            <a:spLocks noChangeArrowheads="1"/>
          </p:cNvSpPr>
          <p:nvPr/>
        </p:nvSpPr>
        <p:spPr bwMode="auto">
          <a:xfrm>
            <a:off x="2971800" y="4953000"/>
            <a:ext cx="207963"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04" name="Oval 64"/>
          <p:cNvSpPr>
            <a:spLocks noChangeArrowheads="1"/>
          </p:cNvSpPr>
          <p:nvPr/>
        </p:nvSpPr>
        <p:spPr bwMode="auto">
          <a:xfrm>
            <a:off x="2949575" y="5164138"/>
            <a:ext cx="250825" cy="227012"/>
          </a:xfrm>
          <a:prstGeom prst="ellipse">
            <a:avLst/>
          </a:prstGeom>
          <a:solidFill>
            <a:srgbClr val="FFD9B3"/>
          </a:solidFill>
          <a:ln w="9525">
            <a:solidFill>
              <a:srgbClr val="FFD9B3"/>
            </a:solidFill>
            <a:round/>
            <a:headEnd/>
            <a:tailEnd/>
          </a:ln>
          <a:effectLst/>
        </p:spPr>
        <p:txBody>
          <a:bodyPr wrap="none" anchor="ctr"/>
          <a:lstStyle/>
          <a:p>
            <a:endParaRPr lang="en-GB"/>
          </a:p>
        </p:txBody>
      </p:sp>
      <p:sp>
        <p:nvSpPr>
          <p:cNvPr id="138305" name="Oval 65"/>
          <p:cNvSpPr>
            <a:spLocks noChangeArrowheads="1"/>
          </p:cNvSpPr>
          <p:nvPr/>
        </p:nvSpPr>
        <p:spPr bwMode="auto">
          <a:xfrm>
            <a:off x="3260725" y="4994275"/>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06" name="Oval 66"/>
          <p:cNvSpPr>
            <a:spLocks noChangeArrowheads="1"/>
          </p:cNvSpPr>
          <p:nvPr/>
        </p:nvSpPr>
        <p:spPr bwMode="auto">
          <a:xfrm>
            <a:off x="3048000" y="487680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07" name="Oval 67"/>
          <p:cNvSpPr>
            <a:spLocks noChangeArrowheads="1"/>
          </p:cNvSpPr>
          <p:nvPr/>
        </p:nvSpPr>
        <p:spPr bwMode="auto">
          <a:xfrm>
            <a:off x="3363913" y="4879975"/>
            <a:ext cx="207962"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08" name="Oval 68"/>
          <p:cNvSpPr>
            <a:spLocks noChangeArrowheads="1"/>
          </p:cNvSpPr>
          <p:nvPr/>
        </p:nvSpPr>
        <p:spPr bwMode="auto">
          <a:xfrm>
            <a:off x="3157538" y="4822825"/>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09" name="Oval 69"/>
          <p:cNvSpPr>
            <a:spLocks noChangeArrowheads="1"/>
          </p:cNvSpPr>
          <p:nvPr/>
        </p:nvSpPr>
        <p:spPr bwMode="auto">
          <a:xfrm>
            <a:off x="3416300" y="4765675"/>
            <a:ext cx="206375"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0" name="Oval 70"/>
          <p:cNvSpPr>
            <a:spLocks noChangeArrowheads="1"/>
          </p:cNvSpPr>
          <p:nvPr/>
        </p:nvSpPr>
        <p:spPr bwMode="auto">
          <a:xfrm>
            <a:off x="3208338" y="4710113"/>
            <a:ext cx="207962"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1" name="Oval 71"/>
          <p:cNvSpPr>
            <a:spLocks noChangeArrowheads="1"/>
          </p:cNvSpPr>
          <p:nvPr/>
        </p:nvSpPr>
        <p:spPr bwMode="auto">
          <a:xfrm>
            <a:off x="3416300" y="4595813"/>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2" name="Oval 72"/>
          <p:cNvSpPr>
            <a:spLocks noChangeArrowheads="1"/>
          </p:cNvSpPr>
          <p:nvPr/>
        </p:nvSpPr>
        <p:spPr bwMode="auto">
          <a:xfrm>
            <a:off x="3105150" y="4652963"/>
            <a:ext cx="207963"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3" name="Oval 73"/>
          <p:cNvSpPr>
            <a:spLocks noChangeArrowheads="1"/>
          </p:cNvSpPr>
          <p:nvPr/>
        </p:nvSpPr>
        <p:spPr bwMode="auto">
          <a:xfrm>
            <a:off x="3157538" y="442595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4" name="Oval 74"/>
          <p:cNvSpPr>
            <a:spLocks noChangeArrowheads="1"/>
          </p:cNvSpPr>
          <p:nvPr/>
        </p:nvSpPr>
        <p:spPr bwMode="auto">
          <a:xfrm>
            <a:off x="3313113" y="448310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5" name="Oval 75"/>
          <p:cNvSpPr>
            <a:spLocks noChangeArrowheads="1"/>
          </p:cNvSpPr>
          <p:nvPr/>
        </p:nvSpPr>
        <p:spPr bwMode="auto">
          <a:xfrm>
            <a:off x="3054350" y="436880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6" name="Oval 76"/>
          <p:cNvSpPr>
            <a:spLocks noChangeArrowheads="1"/>
          </p:cNvSpPr>
          <p:nvPr/>
        </p:nvSpPr>
        <p:spPr bwMode="auto">
          <a:xfrm>
            <a:off x="3001963" y="4595813"/>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7" name="Oval 77"/>
          <p:cNvSpPr>
            <a:spLocks noChangeArrowheads="1"/>
          </p:cNvSpPr>
          <p:nvPr/>
        </p:nvSpPr>
        <p:spPr bwMode="auto">
          <a:xfrm>
            <a:off x="3001963" y="4254500"/>
            <a:ext cx="206375"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8" name="Oval 78"/>
          <p:cNvSpPr>
            <a:spLocks noChangeArrowheads="1"/>
          </p:cNvSpPr>
          <p:nvPr/>
        </p:nvSpPr>
        <p:spPr bwMode="auto">
          <a:xfrm>
            <a:off x="2898775" y="4538663"/>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19" name="Oval 79"/>
          <p:cNvSpPr>
            <a:spLocks noChangeArrowheads="1"/>
          </p:cNvSpPr>
          <p:nvPr/>
        </p:nvSpPr>
        <p:spPr bwMode="auto">
          <a:xfrm>
            <a:off x="2743200" y="431165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0" name="Oval 80"/>
          <p:cNvSpPr>
            <a:spLocks noChangeArrowheads="1"/>
          </p:cNvSpPr>
          <p:nvPr/>
        </p:nvSpPr>
        <p:spPr bwMode="auto">
          <a:xfrm>
            <a:off x="2795588" y="4425950"/>
            <a:ext cx="206375" cy="22701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1" name="Oval 81"/>
          <p:cNvSpPr>
            <a:spLocks noChangeArrowheads="1"/>
          </p:cNvSpPr>
          <p:nvPr/>
        </p:nvSpPr>
        <p:spPr bwMode="auto">
          <a:xfrm>
            <a:off x="3054350" y="4141788"/>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2" name="Oval 82"/>
          <p:cNvSpPr>
            <a:spLocks noChangeArrowheads="1"/>
          </p:cNvSpPr>
          <p:nvPr/>
        </p:nvSpPr>
        <p:spPr bwMode="auto">
          <a:xfrm>
            <a:off x="2846388" y="4027488"/>
            <a:ext cx="207962"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3" name="Oval 83"/>
          <p:cNvSpPr>
            <a:spLocks noChangeArrowheads="1"/>
          </p:cNvSpPr>
          <p:nvPr/>
        </p:nvSpPr>
        <p:spPr bwMode="auto">
          <a:xfrm>
            <a:off x="2743200" y="4141788"/>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4" name="Oval 84"/>
          <p:cNvSpPr>
            <a:spLocks noChangeArrowheads="1"/>
          </p:cNvSpPr>
          <p:nvPr/>
        </p:nvSpPr>
        <p:spPr bwMode="auto">
          <a:xfrm>
            <a:off x="3001963" y="3970338"/>
            <a:ext cx="206375"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5" name="Oval 85"/>
          <p:cNvSpPr>
            <a:spLocks noChangeArrowheads="1"/>
          </p:cNvSpPr>
          <p:nvPr/>
        </p:nvSpPr>
        <p:spPr bwMode="auto">
          <a:xfrm>
            <a:off x="3157538" y="4084638"/>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6" name="Oval 86"/>
          <p:cNvSpPr>
            <a:spLocks noChangeArrowheads="1"/>
          </p:cNvSpPr>
          <p:nvPr/>
        </p:nvSpPr>
        <p:spPr bwMode="auto">
          <a:xfrm>
            <a:off x="3105150" y="3970338"/>
            <a:ext cx="207963"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7" name="Oval 87"/>
          <p:cNvSpPr>
            <a:spLocks noChangeArrowheads="1"/>
          </p:cNvSpPr>
          <p:nvPr/>
        </p:nvSpPr>
        <p:spPr bwMode="auto">
          <a:xfrm>
            <a:off x="3208338" y="3970338"/>
            <a:ext cx="207962" cy="228600"/>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8" name="Oval 88"/>
          <p:cNvSpPr>
            <a:spLocks noChangeArrowheads="1"/>
          </p:cNvSpPr>
          <p:nvPr/>
        </p:nvSpPr>
        <p:spPr bwMode="auto">
          <a:xfrm>
            <a:off x="3260725" y="4027488"/>
            <a:ext cx="206375" cy="227012"/>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29" name="AutoShape 89"/>
          <p:cNvSpPr>
            <a:spLocks noChangeArrowheads="1"/>
          </p:cNvSpPr>
          <p:nvPr/>
        </p:nvSpPr>
        <p:spPr bwMode="auto">
          <a:xfrm>
            <a:off x="2895600" y="5181600"/>
            <a:ext cx="381000" cy="381000"/>
          </a:xfrm>
          <a:custGeom>
            <a:avLst/>
            <a:gdLst>
              <a:gd name="G0" fmla="+- 8720 0 0"/>
              <a:gd name="G1" fmla="+- 21600 0 8720"/>
              <a:gd name="G2" fmla="*/ 8720 1 2"/>
              <a:gd name="G3" fmla="+- 21600 0 G2"/>
              <a:gd name="G4" fmla="+/ 8720 21600 2"/>
              <a:gd name="G5" fmla="+/ G1 0 2"/>
              <a:gd name="G6" fmla="*/ 21600 21600 8720"/>
              <a:gd name="G7" fmla="*/ G6 1 2"/>
              <a:gd name="G8" fmla="+- 21600 0 G7"/>
              <a:gd name="G9" fmla="*/ 21600 1 2"/>
              <a:gd name="G10" fmla="+- 8720 0 G9"/>
              <a:gd name="G11" fmla="?: G10 G8 0"/>
              <a:gd name="G12" fmla="?: G10 G7 21600"/>
              <a:gd name="T0" fmla="*/ 17240 w 21600"/>
              <a:gd name="T1" fmla="*/ 10800 h 21600"/>
              <a:gd name="T2" fmla="*/ 10800 w 21600"/>
              <a:gd name="T3" fmla="*/ 21600 h 21600"/>
              <a:gd name="T4" fmla="*/ 4360 w 21600"/>
              <a:gd name="T5" fmla="*/ 10800 h 21600"/>
              <a:gd name="T6" fmla="*/ 10800 w 21600"/>
              <a:gd name="T7" fmla="*/ 0 h 21600"/>
              <a:gd name="T8" fmla="*/ 6160 w 21600"/>
              <a:gd name="T9" fmla="*/ 6160 h 21600"/>
              <a:gd name="T10" fmla="*/ 15440 w 21600"/>
              <a:gd name="T11" fmla="*/ 15440 h 21600"/>
            </a:gdLst>
            <a:ahLst/>
            <a:cxnLst>
              <a:cxn ang="0">
                <a:pos x="T0" y="T1"/>
              </a:cxn>
              <a:cxn ang="0">
                <a:pos x="T2" y="T3"/>
              </a:cxn>
              <a:cxn ang="0">
                <a:pos x="T4" y="T5"/>
              </a:cxn>
              <a:cxn ang="0">
                <a:pos x="T6" y="T7"/>
              </a:cxn>
            </a:cxnLst>
            <a:rect l="T8" t="T9" r="T10" b="T11"/>
            <a:pathLst>
              <a:path w="21600" h="21600">
                <a:moveTo>
                  <a:pt x="0" y="0"/>
                </a:moveTo>
                <a:lnTo>
                  <a:pt x="8720" y="21600"/>
                </a:lnTo>
                <a:lnTo>
                  <a:pt x="12880" y="21600"/>
                </a:lnTo>
                <a:lnTo>
                  <a:pt x="21600" y="0"/>
                </a:lnTo>
                <a:close/>
              </a:path>
            </a:pathLst>
          </a:custGeom>
          <a:solidFill>
            <a:srgbClr val="FF6600"/>
          </a:solidFill>
          <a:ln w="9525">
            <a:noFill/>
            <a:miter lim="800000"/>
            <a:headEnd/>
            <a:tailEnd/>
          </a:ln>
          <a:effectLst/>
        </p:spPr>
        <p:txBody>
          <a:bodyPr wrap="none" anchor="ctr"/>
          <a:lstStyle/>
          <a:p>
            <a:endParaRPr lang="en-GB"/>
          </a:p>
        </p:txBody>
      </p:sp>
      <p:sp>
        <p:nvSpPr>
          <p:cNvPr id="138330" name="Text Box 90"/>
          <p:cNvSpPr txBox="1">
            <a:spLocks noChangeArrowheads="1"/>
          </p:cNvSpPr>
          <p:nvPr/>
        </p:nvSpPr>
        <p:spPr bwMode="auto">
          <a:xfrm>
            <a:off x="2438400" y="5715000"/>
            <a:ext cx="1524000" cy="581025"/>
          </a:xfrm>
          <a:prstGeom prst="rect">
            <a:avLst/>
          </a:prstGeom>
          <a:noFill/>
          <a:ln w="9525">
            <a:noFill/>
            <a:miter lim="800000"/>
            <a:headEnd/>
            <a:tailEnd/>
          </a:ln>
          <a:effectLst/>
        </p:spPr>
        <p:txBody>
          <a:bodyPr>
            <a:spAutoFit/>
          </a:bodyPr>
          <a:lstStyle/>
          <a:p>
            <a:pPr algn="ctr">
              <a:spcBef>
                <a:spcPct val="50000"/>
              </a:spcBef>
            </a:pPr>
            <a:r>
              <a:rPr lang="en-US" sz="1600" b="1">
                <a:effectLst>
                  <a:outerShdw blurRad="38100" dist="38100" dir="2700000" algn="tl">
                    <a:srgbClr val="000000"/>
                  </a:outerShdw>
                </a:effectLst>
                <a:latin typeface="Arial Narrow" pitchFamily="34" charset="0"/>
              </a:rPr>
              <a:t>Mesalamine in microgranules</a:t>
            </a:r>
          </a:p>
        </p:txBody>
      </p:sp>
      <p:sp>
        <p:nvSpPr>
          <p:cNvPr id="138331" name="Text Box 91"/>
          <p:cNvSpPr txBox="1">
            <a:spLocks noChangeArrowheads="1"/>
          </p:cNvSpPr>
          <p:nvPr/>
        </p:nvSpPr>
        <p:spPr bwMode="auto">
          <a:xfrm>
            <a:off x="2971800" y="1752600"/>
            <a:ext cx="1687513" cy="396875"/>
          </a:xfrm>
          <a:prstGeom prst="rect">
            <a:avLst/>
          </a:prstGeom>
          <a:noFill/>
          <a:ln w="9525">
            <a:noFill/>
            <a:miter lim="800000"/>
            <a:headEnd/>
            <a:tailEnd/>
          </a:ln>
          <a:effectLst/>
        </p:spPr>
        <p:txBody>
          <a:bodyPr>
            <a:spAutoFit/>
          </a:bodyPr>
          <a:lstStyle/>
          <a:p>
            <a:pPr>
              <a:spcBef>
                <a:spcPct val="50000"/>
              </a:spcBef>
            </a:pPr>
            <a:r>
              <a:rPr lang="en-US" sz="2000" b="1">
                <a:solidFill>
                  <a:srgbClr val="FFFF66"/>
                </a:solidFill>
                <a:effectLst>
                  <a:outerShdw blurRad="38100" dist="38100" dir="2700000" algn="tl">
                    <a:srgbClr val="000000"/>
                  </a:outerShdw>
                </a:effectLst>
                <a:latin typeface="Arial Narrow" pitchFamily="34" charset="0"/>
              </a:rPr>
              <a:t>Pentasa</a:t>
            </a:r>
            <a:r>
              <a:rPr lang="en-US" sz="2000" b="1" baseline="30000">
                <a:solidFill>
                  <a:srgbClr val="FFFF66"/>
                </a:solidFill>
                <a:effectLst>
                  <a:outerShdw blurRad="38100" dist="38100" dir="2700000" algn="tl">
                    <a:srgbClr val="000000"/>
                  </a:outerShdw>
                </a:effectLst>
                <a:latin typeface="Arial Narrow" pitchFamily="34" charset="0"/>
              </a:rPr>
              <a:t>® </a:t>
            </a:r>
            <a:endParaRPr lang="en-US" sz="2000" b="1">
              <a:solidFill>
                <a:srgbClr val="FFFF66"/>
              </a:solidFill>
              <a:effectLst>
                <a:outerShdw blurRad="38100" dist="38100" dir="2700000" algn="tl">
                  <a:srgbClr val="000000"/>
                </a:outerShdw>
              </a:effectLst>
              <a:latin typeface="Arial Narrow" pitchFamily="34" charset="0"/>
            </a:endParaRPr>
          </a:p>
        </p:txBody>
      </p:sp>
      <p:sp>
        <p:nvSpPr>
          <p:cNvPr id="138332" name="Oval 92"/>
          <p:cNvSpPr>
            <a:spLocks noChangeArrowheads="1"/>
          </p:cNvSpPr>
          <p:nvPr/>
        </p:nvSpPr>
        <p:spPr bwMode="auto">
          <a:xfrm>
            <a:off x="2895600" y="4953000"/>
            <a:ext cx="533400" cy="381000"/>
          </a:xfrm>
          <a:prstGeom prst="ellipse">
            <a:avLst/>
          </a:prstGeom>
          <a:solidFill>
            <a:srgbClr val="FF6600"/>
          </a:solidFill>
          <a:ln w="9525">
            <a:noFill/>
            <a:round/>
            <a:headEnd/>
            <a:tailEnd/>
          </a:ln>
          <a:effectLst/>
        </p:spPr>
        <p:txBody>
          <a:bodyPr wrap="none" anchor="ctr"/>
          <a:lstStyle/>
          <a:p>
            <a:endParaRPr lang="en-GB"/>
          </a:p>
        </p:txBody>
      </p:sp>
      <p:grpSp>
        <p:nvGrpSpPr>
          <p:cNvPr id="7" name="Group 93"/>
          <p:cNvGrpSpPr>
            <a:grpSpLocks/>
          </p:cNvGrpSpPr>
          <p:nvPr/>
        </p:nvGrpSpPr>
        <p:grpSpPr bwMode="auto">
          <a:xfrm>
            <a:off x="4267200" y="1676400"/>
            <a:ext cx="1957388" cy="4543425"/>
            <a:chOff x="2784" y="1056"/>
            <a:chExt cx="1233" cy="2862"/>
          </a:xfrm>
        </p:grpSpPr>
        <p:grpSp>
          <p:nvGrpSpPr>
            <p:cNvPr id="8" name="Group 94"/>
            <p:cNvGrpSpPr>
              <a:grpSpLocks/>
            </p:cNvGrpSpPr>
            <p:nvPr/>
          </p:nvGrpSpPr>
          <p:grpSpPr bwMode="auto">
            <a:xfrm>
              <a:off x="2784" y="1056"/>
              <a:ext cx="1233" cy="2862"/>
              <a:chOff x="2784" y="1056"/>
              <a:chExt cx="1233" cy="2862"/>
            </a:xfrm>
          </p:grpSpPr>
          <p:grpSp>
            <p:nvGrpSpPr>
              <p:cNvPr id="9" name="Group 95"/>
              <p:cNvGrpSpPr>
                <a:grpSpLocks/>
              </p:cNvGrpSpPr>
              <p:nvPr/>
            </p:nvGrpSpPr>
            <p:grpSpPr bwMode="auto">
              <a:xfrm>
                <a:off x="2784" y="1344"/>
                <a:ext cx="864" cy="2574"/>
                <a:chOff x="2784" y="1344"/>
                <a:chExt cx="864" cy="2574"/>
              </a:xfrm>
            </p:grpSpPr>
            <p:grpSp>
              <p:nvGrpSpPr>
                <p:cNvPr id="10" name="Group 96"/>
                <p:cNvGrpSpPr>
                  <a:grpSpLocks/>
                </p:cNvGrpSpPr>
                <p:nvPr/>
              </p:nvGrpSpPr>
              <p:grpSpPr bwMode="auto">
                <a:xfrm>
                  <a:off x="3024" y="1344"/>
                  <a:ext cx="610" cy="2112"/>
                  <a:chOff x="3024" y="1344"/>
                  <a:chExt cx="610" cy="2112"/>
                </a:xfrm>
              </p:grpSpPr>
              <p:grpSp>
                <p:nvGrpSpPr>
                  <p:cNvPr id="11" name="Group 97"/>
                  <p:cNvGrpSpPr>
                    <a:grpSpLocks/>
                  </p:cNvGrpSpPr>
                  <p:nvPr/>
                </p:nvGrpSpPr>
                <p:grpSpPr bwMode="auto">
                  <a:xfrm>
                    <a:off x="3024" y="1344"/>
                    <a:ext cx="610" cy="2004"/>
                    <a:chOff x="3024" y="1344"/>
                    <a:chExt cx="610" cy="2004"/>
                  </a:xfrm>
                </p:grpSpPr>
                <p:sp>
                  <p:nvSpPr>
                    <p:cNvPr id="138338" name="Arc 98"/>
                    <p:cNvSpPr>
                      <a:spLocks/>
                    </p:cNvSpPr>
                    <p:nvPr/>
                  </p:nvSpPr>
                  <p:spPr bwMode="auto">
                    <a:xfrm flipH="1">
                      <a:off x="3089" y="1738"/>
                      <a:ext cx="261" cy="215"/>
                    </a:xfrm>
                    <a:custGeom>
                      <a:avLst/>
                      <a:gdLst>
                        <a:gd name="G0" fmla="+- 0 0 0"/>
                        <a:gd name="G1" fmla="+- 20616 0 0"/>
                        <a:gd name="G2" fmla="+- 21600 0 0"/>
                        <a:gd name="T0" fmla="*/ 6444 w 21600"/>
                        <a:gd name="T1" fmla="*/ 0 h 42169"/>
                        <a:gd name="T2" fmla="*/ 1428 w 21600"/>
                        <a:gd name="T3" fmla="*/ 42169 h 42169"/>
                        <a:gd name="T4" fmla="*/ 0 w 21600"/>
                        <a:gd name="T5" fmla="*/ 20616 h 42169"/>
                      </a:gdLst>
                      <a:ahLst/>
                      <a:cxnLst>
                        <a:cxn ang="0">
                          <a:pos x="T0" y="T1"/>
                        </a:cxn>
                        <a:cxn ang="0">
                          <a:pos x="T2" y="T3"/>
                        </a:cxn>
                        <a:cxn ang="0">
                          <a:pos x="T4" y="T5"/>
                        </a:cxn>
                      </a:cxnLst>
                      <a:rect l="0" t="0" r="r" b="b"/>
                      <a:pathLst>
                        <a:path w="21600" h="42169" fill="none" extrusionOk="0">
                          <a:moveTo>
                            <a:pt x="6444" y="-1"/>
                          </a:moveTo>
                          <a:cubicBezTo>
                            <a:pt x="15460" y="2818"/>
                            <a:pt x="21600" y="11169"/>
                            <a:pt x="21600" y="20616"/>
                          </a:cubicBezTo>
                          <a:cubicBezTo>
                            <a:pt x="21600" y="31991"/>
                            <a:pt x="12778" y="41416"/>
                            <a:pt x="1427" y="42168"/>
                          </a:cubicBezTo>
                        </a:path>
                        <a:path w="21600" h="42169" stroke="0" extrusionOk="0">
                          <a:moveTo>
                            <a:pt x="6444" y="-1"/>
                          </a:moveTo>
                          <a:cubicBezTo>
                            <a:pt x="15460" y="2818"/>
                            <a:pt x="21600" y="11169"/>
                            <a:pt x="21600" y="20616"/>
                          </a:cubicBezTo>
                          <a:cubicBezTo>
                            <a:pt x="21600" y="31991"/>
                            <a:pt x="12778" y="41416"/>
                            <a:pt x="1427" y="42168"/>
                          </a:cubicBezTo>
                          <a:lnTo>
                            <a:pt x="0" y="20616"/>
                          </a:lnTo>
                          <a:close/>
                        </a:path>
                      </a:pathLst>
                    </a:custGeom>
                    <a:noFill/>
                    <a:ln w="190500">
                      <a:solidFill>
                        <a:srgbClr val="FED3A8"/>
                      </a:solidFill>
                      <a:round/>
                      <a:headEnd/>
                      <a:tailEnd/>
                    </a:ln>
                    <a:effectLst/>
                  </p:spPr>
                  <p:txBody>
                    <a:bodyPr wrap="none" anchor="ctr"/>
                    <a:lstStyle/>
                    <a:p>
                      <a:endParaRPr lang="en-GB"/>
                    </a:p>
                  </p:txBody>
                </p:sp>
                <p:sp>
                  <p:nvSpPr>
                    <p:cNvPr id="138339" name="Arc 99"/>
                    <p:cNvSpPr>
                      <a:spLocks/>
                    </p:cNvSpPr>
                    <p:nvPr/>
                  </p:nvSpPr>
                  <p:spPr bwMode="auto">
                    <a:xfrm flipH="1">
                      <a:off x="3154" y="2561"/>
                      <a:ext cx="163" cy="286"/>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340" name="Arc 100"/>
                    <p:cNvSpPr>
                      <a:spLocks/>
                    </p:cNvSpPr>
                    <p:nvPr/>
                  </p:nvSpPr>
                  <p:spPr bwMode="auto">
                    <a:xfrm flipH="1">
                      <a:off x="3057" y="2131"/>
                      <a:ext cx="293" cy="179"/>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ED3A8"/>
                      </a:solidFill>
                      <a:round/>
                      <a:headEnd/>
                      <a:tailEnd/>
                    </a:ln>
                    <a:effectLst/>
                  </p:spPr>
                  <p:txBody>
                    <a:bodyPr wrap="none" anchor="ctr"/>
                    <a:lstStyle/>
                    <a:p>
                      <a:endParaRPr lang="en-GB"/>
                    </a:p>
                  </p:txBody>
                </p:sp>
                <p:sp>
                  <p:nvSpPr>
                    <p:cNvPr id="138341" name="Arc 101"/>
                    <p:cNvSpPr>
                      <a:spLocks/>
                    </p:cNvSpPr>
                    <p:nvPr/>
                  </p:nvSpPr>
                  <p:spPr bwMode="auto">
                    <a:xfrm>
                      <a:off x="3317" y="1952"/>
                      <a:ext cx="163" cy="179"/>
                    </a:xfrm>
                    <a:custGeom>
                      <a:avLst/>
                      <a:gdLst>
                        <a:gd name="G0" fmla="+- 0 0 0"/>
                        <a:gd name="G1" fmla="+- 21600 0 0"/>
                        <a:gd name="G2" fmla="+- 21600 0 0"/>
                        <a:gd name="T0" fmla="*/ 0 w 21600"/>
                        <a:gd name="T1" fmla="*/ 0 h 43153"/>
                        <a:gd name="T2" fmla="*/ 1428 w 21600"/>
                        <a:gd name="T3" fmla="*/ 43153 h 43153"/>
                        <a:gd name="T4" fmla="*/ 0 w 21600"/>
                        <a:gd name="T5" fmla="*/ 21600 h 43153"/>
                      </a:gdLst>
                      <a:ahLst/>
                      <a:cxnLst>
                        <a:cxn ang="0">
                          <a:pos x="T0" y="T1"/>
                        </a:cxn>
                        <a:cxn ang="0">
                          <a:pos x="T2" y="T3"/>
                        </a:cxn>
                        <a:cxn ang="0">
                          <a:pos x="T4" y="T5"/>
                        </a:cxn>
                      </a:cxnLst>
                      <a:rect l="0" t="0" r="r" b="b"/>
                      <a:pathLst>
                        <a:path w="21600" h="43153" fill="none" extrusionOk="0">
                          <a:moveTo>
                            <a:pt x="-1" y="0"/>
                          </a:moveTo>
                          <a:cubicBezTo>
                            <a:pt x="11929" y="0"/>
                            <a:pt x="21600" y="9670"/>
                            <a:pt x="21600" y="21600"/>
                          </a:cubicBezTo>
                          <a:cubicBezTo>
                            <a:pt x="21600" y="32975"/>
                            <a:pt x="12778" y="42400"/>
                            <a:pt x="1427" y="43152"/>
                          </a:cubicBezTo>
                        </a:path>
                        <a:path w="21600" h="43153" stroke="0" extrusionOk="0">
                          <a:moveTo>
                            <a:pt x="-1" y="0"/>
                          </a:moveTo>
                          <a:cubicBezTo>
                            <a:pt x="11929" y="0"/>
                            <a:pt x="21600" y="9670"/>
                            <a:pt x="21600" y="21600"/>
                          </a:cubicBezTo>
                          <a:cubicBezTo>
                            <a:pt x="21600" y="32975"/>
                            <a:pt x="12778" y="42400"/>
                            <a:pt x="1427" y="43152"/>
                          </a:cubicBezTo>
                          <a:lnTo>
                            <a:pt x="0" y="21600"/>
                          </a:lnTo>
                          <a:close/>
                        </a:path>
                      </a:pathLst>
                    </a:custGeom>
                    <a:noFill/>
                    <a:ln w="190500">
                      <a:solidFill>
                        <a:srgbClr val="FED3A8"/>
                      </a:solidFill>
                      <a:round/>
                      <a:headEnd/>
                      <a:tailEnd/>
                    </a:ln>
                    <a:effectLst/>
                  </p:spPr>
                  <p:txBody>
                    <a:bodyPr wrap="none" anchor="ctr"/>
                    <a:lstStyle/>
                    <a:p>
                      <a:endParaRPr lang="en-GB"/>
                    </a:p>
                  </p:txBody>
                </p:sp>
                <p:sp>
                  <p:nvSpPr>
                    <p:cNvPr id="138342" name="Arc 102"/>
                    <p:cNvSpPr>
                      <a:spLocks/>
                    </p:cNvSpPr>
                    <p:nvPr/>
                  </p:nvSpPr>
                  <p:spPr bwMode="auto">
                    <a:xfrm>
                      <a:off x="3313" y="2311"/>
                      <a:ext cx="233" cy="250"/>
                    </a:xfrm>
                    <a:custGeom>
                      <a:avLst/>
                      <a:gdLst>
                        <a:gd name="G0" fmla="+- 306 0 0"/>
                        <a:gd name="G1" fmla="+- 21600 0 0"/>
                        <a:gd name="G2" fmla="+- 21600 0 0"/>
                        <a:gd name="T0" fmla="*/ 0 w 21906"/>
                        <a:gd name="T1" fmla="*/ 2 h 43200"/>
                        <a:gd name="T2" fmla="*/ 383 w 21906"/>
                        <a:gd name="T3" fmla="*/ 43200 h 43200"/>
                        <a:gd name="T4" fmla="*/ 306 w 21906"/>
                        <a:gd name="T5" fmla="*/ 21600 h 43200"/>
                      </a:gdLst>
                      <a:ahLst/>
                      <a:cxnLst>
                        <a:cxn ang="0">
                          <a:pos x="T0" y="T1"/>
                        </a:cxn>
                        <a:cxn ang="0">
                          <a:pos x="T2" y="T3"/>
                        </a:cxn>
                        <a:cxn ang="0">
                          <a:pos x="T4" y="T5"/>
                        </a:cxn>
                      </a:cxnLst>
                      <a:rect l="0" t="0" r="r" b="b"/>
                      <a:pathLst>
                        <a:path w="21906" h="43200" fill="none" extrusionOk="0">
                          <a:moveTo>
                            <a:pt x="0" y="2"/>
                          </a:moveTo>
                          <a:cubicBezTo>
                            <a:pt x="101" y="0"/>
                            <a:pt x="203" y="-1"/>
                            <a:pt x="306" y="0"/>
                          </a:cubicBezTo>
                          <a:cubicBezTo>
                            <a:pt x="12235" y="0"/>
                            <a:pt x="21906" y="9670"/>
                            <a:pt x="21906" y="21600"/>
                          </a:cubicBezTo>
                          <a:cubicBezTo>
                            <a:pt x="21906" y="33499"/>
                            <a:pt x="12282" y="43157"/>
                            <a:pt x="382" y="43199"/>
                          </a:cubicBezTo>
                        </a:path>
                        <a:path w="21906" h="43200" stroke="0" extrusionOk="0">
                          <a:moveTo>
                            <a:pt x="0" y="2"/>
                          </a:moveTo>
                          <a:cubicBezTo>
                            <a:pt x="101" y="0"/>
                            <a:pt x="203" y="-1"/>
                            <a:pt x="306" y="0"/>
                          </a:cubicBezTo>
                          <a:cubicBezTo>
                            <a:pt x="12235" y="0"/>
                            <a:pt x="21906" y="9670"/>
                            <a:pt x="21906" y="21600"/>
                          </a:cubicBezTo>
                          <a:cubicBezTo>
                            <a:pt x="21906" y="33499"/>
                            <a:pt x="12282" y="43157"/>
                            <a:pt x="382" y="43199"/>
                          </a:cubicBezTo>
                          <a:lnTo>
                            <a:pt x="306" y="21600"/>
                          </a:lnTo>
                          <a:close/>
                        </a:path>
                      </a:pathLst>
                    </a:custGeom>
                    <a:noFill/>
                    <a:ln w="190500">
                      <a:solidFill>
                        <a:srgbClr val="FF6600"/>
                      </a:solidFill>
                      <a:round/>
                      <a:headEnd/>
                      <a:tailEnd/>
                    </a:ln>
                    <a:effectLst/>
                  </p:spPr>
                  <p:txBody>
                    <a:bodyPr wrap="none" anchor="ctr"/>
                    <a:lstStyle/>
                    <a:p>
                      <a:endParaRPr lang="en-GB"/>
                    </a:p>
                  </p:txBody>
                </p:sp>
                <p:sp>
                  <p:nvSpPr>
                    <p:cNvPr id="138343" name="Arc 103"/>
                    <p:cNvSpPr>
                      <a:spLocks/>
                    </p:cNvSpPr>
                    <p:nvPr/>
                  </p:nvSpPr>
                  <p:spPr bwMode="auto">
                    <a:xfrm>
                      <a:off x="3285" y="2847"/>
                      <a:ext cx="195" cy="322"/>
                    </a:xfrm>
                    <a:custGeom>
                      <a:avLst/>
                      <a:gdLst>
                        <a:gd name="G0" fmla="+- 0 0 0"/>
                        <a:gd name="G1" fmla="+- 21600 0 0"/>
                        <a:gd name="G2" fmla="+- 21600 0 0"/>
                        <a:gd name="T0" fmla="*/ 0 w 21600"/>
                        <a:gd name="T1" fmla="*/ 0 h 43189"/>
                        <a:gd name="T2" fmla="*/ 703 w 21600"/>
                        <a:gd name="T3" fmla="*/ 43189 h 43189"/>
                        <a:gd name="T4" fmla="*/ 0 w 21600"/>
                        <a:gd name="T5" fmla="*/ 21600 h 43189"/>
                      </a:gdLst>
                      <a:ahLst/>
                      <a:cxnLst>
                        <a:cxn ang="0">
                          <a:pos x="T0" y="T1"/>
                        </a:cxn>
                        <a:cxn ang="0">
                          <a:pos x="T2" y="T3"/>
                        </a:cxn>
                        <a:cxn ang="0">
                          <a:pos x="T4" y="T5"/>
                        </a:cxn>
                      </a:cxnLst>
                      <a:rect l="0" t="0" r="r" b="b"/>
                      <a:pathLst>
                        <a:path w="21600" h="43189" fill="none" extrusionOk="0">
                          <a:moveTo>
                            <a:pt x="-1" y="0"/>
                          </a:moveTo>
                          <a:cubicBezTo>
                            <a:pt x="11929" y="0"/>
                            <a:pt x="21600" y="9670"/>
                            <a:pt x="21600" y="21600"/>
                          </a:cubicBezTo>
                          <a:cubicBezTo>
                            <a:pt x="21600" y="33255"/>
                            <a:pt x="12352" y="42809"/>
                            <a:pt x="702" y="43188"/>
                          </a:cubicBezTo>
                        </a:path>
                        <a:path w="21600" h="43189" stroke="0" extrusionOk="0">
                          <a:moveTo>
                            <a:pt x="-1" y="0"/>
                          </a:moveTo>
                          <a:cubicBezTo>
                            <a:pt x="11929" y="0"/>
                            <a:pt x="21600" y="9670"/>
                            <a:pt x="21600" y="21600"/>
                          </a:cubicBezTo>
                          <a:cubicBezTo>
                            <a:pt x="21600" y="33255"/>
                            <a:pt x="12352" y="42809"/>
                            <a:pt x="702" y="43188"/>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344" name="Arc 104"/>
                    <p:cNvSpPr>
                      <a:spLocks/>
                    </p:cNvSpPr>
                    <p:nvPr/>
                  </p:nvSpPr>
                  <p:spPr bwMode="auto">
                    <a:xfrm flipH="1">
                      <a:off x="3154" y="3169"/>
                      <a:ext cx="163" cy="143"/>
                    </a:xfrm>
                    <a:custGeom>
                      <a:avLst/>
                      <a:gdLst>
                        <a:gd name="G0" fmla="+- 0 0 0"/>
                        <a:gd name="G1" fmla="+- 21600 0 0"/>
                        <a:gd name="G2" fmla="+- 21600 0 0"/>
                        <a:gd name="T0" fmla="*/ 0 w 21600"/>
                        <a:gd name="T1" fmla="*/ 0 h 21678"/>
                        <a:gd name="T2" fmla="*/ 21600 w 21600"/>
                        <a:gd name="T3" fmla="*/ 21678 h 21678"/>
                        <a:gd name="T4" fmla="*/ 0 w 21600"/>
                        <a:gd name="T5" fmla="*/ 21600 h 21678"/>
                      </a:gdLst>
                      <a:ahLst/>
                      <a:cxnLst>
                        <a:cxn ang="0">
                          <a:pos x="T0" y="T1"/>
                        </a:cxn>
                        <a:cxn ang="0">
                          <a:pos x="T2" y="T3"/>
                        </a:cxn>
                        <a:cxn ang="0">
                          <a:pos x="T4" y="T5"/>
                        </a:cxn>
                      </a:cxnLst>
                      <a:rect l="0" t="0" r="r" b="b"/>
                      <a:pathLst>
                        <a:path w="21600" h="21678" fill="none" extrusionOk="0">
                          <a:moveTo>
                            <a:pt x="-1" y="0"/>
                          </a:moveTo>
                          <a:cubicBezTo>
                            <a:pt x="11929" y="0"/>
                            <a:pt x="21600" y="9670"/>
                            <a:pt x="21600" y="21600"/>
                          </a:cubicBezTo>
                          <a:cubicBezTo>
                            <a:pt x="21600" y="21625"/>
                            <a:pt x="21599" y="21651"/>
                            <a:pt x="21599" y="21677"/>
                          </a:cubicBezTo>
                        </a:path>
                        <a:path w="21600" h="21678" stroke="0" extrusionOk="0">
                          <a:moveTo>
                            <a:pt x="-1" y="0"/>
                          </a:moveTo>
                          <a:cubicBezTo>
                            <a:pt x="11929" y="0"/>
                            <a:pt x="21600" y="9670"/>
                            <a:pt x="21600" y="21600"/>
                          </a:cubicBezTo>
                          <a:cubicBezTo>
                            <a:pt x="21600" y="21625"/>
                            <a:pt x="21599" y="21651"/>
                            <a:pt x="21599" y="21677"/>
                          </a:cubicBezTo>
                          <a:lnTo>
                            <a:pt x="0" y="21600"/>
                          </a:lnTo>
                          <a:close/>
                        </a:path>
                      </a:pathLst>
                    </a:custGeom>
                    <a:solidFill>
                      <a:srgbClr val="FF6600"/>
                    </a:solidFill>
                    <a:ln w="254000">
                      <a:solidFill>
                        <a:srgbClr val="FF6600"/>
                      </a:solidFill>
                      <a:round/>
                      <a:headEnd/>
                      <a:tailEnd/>
                    </a:ln>
                    <a:effectLst/>
                  </p:spPr>
                  <p:txBody>
                    <a:bodyPr wrap="none" anchor="ctr"/>
                    <a:lstStyle/>
                    <a:p>
                      <a:endParaRPr lang="en-GB"/>
                    </a:p>
                  </p:txBody>
                </p:sp>
                <p:sp>
                  <p:nvSpPr>
                    <p:cNvPr id="138345" name="Arc 105"/>
                    <p:cNvSpPr>
                      <a:spLocks/>
                    </p:cNvSpPr>
                    <p:nvPr/>
                  </p:nvSpPr>
                  <p:spPr bwMode="auto">
                    <a:xfrm>
                      <a:off x="3252" y="1344"/>
                      <a:ext cx="228" cy="391"/>
                    </a:xfrm>
                    <a:custGeom>
                      <a:avLst/>
                      <a:gdLst>
                        <a:gd name="G0" fmla="+- 0 0 0"/>
                        <a:gd name="G1" fmla="+- 4067 0 0"/>
                        <a:gd name="G2" fmla="+- 21600 0 0"/>
                        <a:gd name="T0" fmla="*/ 21214 w 21600"/>
                        <a:gd name="T1" fmla="*/ 0 h 25620"/>
                        <a:gd name="T2" fmla="*/ 1428 w 21600"/>
                        <a:gd name="T3" fmla="*/ 25620 h 25620"/>
                        <a:gd name="T4" fmla="*/ 0 w 21600"/>
                        <a:gd name="T5" fmla="*/ 4067 h 25620"/>
                      </a:gdLst>
                      <a:ahLst/>
                      <a:cxnLst>
                        <a:cxn ang="0">
                          <a:pos x="T0" y="T1"/>
                        </a:cxn>
                        <a:cxn ang="0">
                          <a:pos x="T2" y="T3"/>
                        </a:cxn>
                        <a:cxn ang="0">
                          <a:pos x="T4" y="T5"/>
                        </a:cxn>
                      </a:cxnLst>
                      <a:rect l="0" t="0" r="r" b="b"/>
                      <a:pathLst>
                        <a:path w="21600" h="25620" fill="none" extrusionOk="0">
                          <a:moveTo>
                            <a:pt x="21213" y="0"/>
                          </a:moveTo>
                          <a:cubicBezTo>
                            <a:pt x="21470" y="1340"/>
                            <a:pt x="21600" y="2702"/>
                            <a:pt x="21600" y="4067"/>
                          </a:cubicBezTo>
                          <a:cubicBezTo>
                            <a:pt x="21600" y="15442"/>
                            <a:pt x="12778" y="24867"/>
                            <a:pt x="1427" y="25619"/>
                          </a:cubicBezTo>
                        </a:path>
                        <a:path w="21600" h="25620" stroke="0" extrusionOk="0">
                          <a:moveTo>
                            <a:pt x="21213" y="0"/>
                          </a:moveTo>
                          <a:cubicBezTo>
                            <a:pt x="21470" y="1340"/>
                            <a:pt x="21600" y="2702"/>
                            <a:pt x="21600" y="4067"/>
                          </a:cubicBezTo>
                          <a:cubicBezTo>
                            <a:pt x="21600" y="15442"/>
                            <a:pt x="12778" y="24867"/>
                            <a:pt x="1427" y="25619"/>
                          </a:cubicBezTo>
                          <a:lnTo>
                            <a:pt x="0" y="4067"/>
                          </a:lnTo>
                          <a:close/>
                        </a:path>
                      </a:pathLst>
                    </a:custGeom>
                    <a:noFill/>
                    <a:ln w="190500">
                      <a:solidFill>
                        <a:srgbClr val="FED3A8"/>
                      </a:solidFill>
                      <a:round/>
                      <a:headEnd/>
                      <a:tailEnd/>
                    </a:ln>
                    <a:effectLst/>
                  </p:spPr>
                  <p:txBody>
                    <a:bodyPr wrap="none" anchor="ctr"/>
                    <a:lstStyle/>
                    <a:p>
                      <a:endParaRPr lang="en-GB"/>
                    </a:p>
                  </p:txBody>
                </p:sp>
                <p:sp>
                  <p:nvSpPr>
                    <p:cNvPr id="138346" name="Oval 106"/>
                    <p:cNvSpPr>
                      <a:spLocks noChangeArrowheads="1"/>
                    </p:cNvSpPr>
                    <p:nvPr/>
                  </p:nvSpPr>
                  <p:spPr bwMode="auto">
                    <a:xfrm>
                      <a:off x="3168" y="3072"/>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47" name="Oval 107"/>
                    <p:cNvSpPr>
                      <a:spLocks noChangeArrowheads="1"/>
                    </p:cNvSpPr>
                    <p:nvPr/>
                  </p:nvSpPr>
                  <p:spPr bwMode="auto">
                    <a:xfrm>
                      <a:off x="3154" y="3205"/>
                      <a:ext cx="158" cy="143"/>
                    </a:xfrm>
                    <a:prstGeom prst="ellipse">
                      <a:avLst/>
                    </a:prstGeom>
                    <a:solidFill>
                      <a:srgbClr val="FF6600"/>
                    </a:solidFill>
                    <a:ln w="9525">
                      <a:solidFill>
                        <a:srgbClr val="FFD9B3"/>
                      </a:solidFill>
                      <a:round/>
                      <a:headEnd/>
                      <a:tailEnd/>
                    </a:ln>
                    <a:effectLst/>
                  </p:spPr>
                  <p:txBody>
                    <a:bodyPr wrap="none" anchor="ctr"/>
                    <a:lstStyle/>
                    <a:p>
                      <a:endParaRPr lang="en-GB"/>
                    </a:p>
                  </p:txBody>
                </p:sp>
                <p:sp>
                  <p:nvSpPr>
                    <p:cNvPr id="138348" name="Oval 108"/>
                    <p:cNvSpPr>
                      <a:spLocks noChangeArrowheads="1"/>
                    </p:cNvSpPr>
                    <p:nvPr/>
                  </p:nvSpPr>
                  <p:spPr bwMode="auto">
                    <a:xfrm>
                      <a:off x="3252" y="313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49" name="Oval 109"/>
                    <p:cNvSpPr>
                      <a:spLocks noChangeArrowheads="1"/>
                    </p:cNvSpPr>
                    <p:nvPr/>
                  </p:nvSpPr>
                  <p:spPr bwMode="auto">
                    <a:xfrm>
                      <a:off x="3350" y="3098"/>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0" name="Oval 110"/>
                    <p:cNvSpPr>
                      <a:spLocks noChangeArrowheads="1"/>
                    </p:cNvSpPr>
                    <p:nvPr/>
                  </p:nvSpPr>
                  <p:spPr bwMode="auto">
                    <a:xfrm>
                      <a:off x="3216" y="3024"/>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1" name="Oval 111"/>
                    <p:cNvSpPr>
                      <a:spLocks noChangeArrowheads="1"/>
                    </p:cNvSpPr>
                    <p:nvPr/>
                  </p:nvSpPr>
                  <p:spPr bwMode="auto">
                    <a:xfrm>
                      <a:off x="3415" y="3026"/>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2" name="Oval 112"/>
                    <p:cNvSpPr>
                      <a:spLocks noChangeArrowheads="1"/>
                    </p:cNvSpPr>
                    <p:nvPr/>
                  </p:nvSpPr>
                  <p:spPr bwMode="auto">
                    <a:xfrm>
                      <a:off x="3285" y="299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3" name="Oval 113"/>
                    <p:cNvSpPr>
                      <a:spLocks noChangeArrowheads="1"/>
                    </p:cNvSpPr>
                    <p:nvPr/>
                  </p:nvSpPr>
                  <p:spPr bwMode="auto">
                    <a:xfrm>
                      <a:off x="3448" y="2954"/>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4" name="Oval 114"/>
                    <p:cNvSpPr>
                      <a:spLocks noChangeArrowheads="1"/>
                    </p:cNvSpPr>
                    <p:nvPr/>
                  </p:nvSpPr>
                  <p:spPr bwMode="auto">
                    <a:xfrm>
                      <a:off x="3317" y="2919"/>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5" name="Oval 115"/>
                    <p:cNvSpPr>
                      <a:spLocks noChangeArrowheads="1"/>
                    </p:cNvSpPr>
                    <p:nvPr/>
                  </p:nvSpPr>
                  <p:spPr bwMode="auto">
                    <a:xfrm>
                      <a:off x="3448" y="2847"/>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6" name="Oval 116"/>
                    <p:cNvSpPr>
                      <a:spLocks noChangeArrowheads="1"/>
                    </p:cNvSpPr>
                    <p:nvPr/>
                  </p:nvSpPr>
                  <p:spPr bwMode="auto">
                    <a:xfrm>
                      <a:off x="3252" y="2883"/>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7" name="Oval 117"/>
                    <p:cNvSpPr>
                      <a:spLocks noChangeArrowheads="1"/>
                    </p:cNvSpPr>
                    <p:nvPr/>
                  </p:nvSpPr>
                  <p:spPr bwMode="auto">
                    <a:xfrm>
                      <a:off x="3285" y="274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8" name="Oval 118"/>
                    <p:cNvSpPr>
                      <a:spLocks noChangeArrowheads="1"/>
                    </p:cNvSpPr>
                    <p:nvPr/>
                  </p:nvSpPr>
                  <p:spPr bwMode="auto">
                    <a:xfrm>
                      <a:off x="3383" y="2776"/>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59" name="Oval 119"/>
                    <p:cNvSpPr>
                      <a:spLocks noChangeArrowheads="1"/>
                    </p:cNvSpPr>
                    <p:nvPr/>
                  </p:nvSpPr>
                  <p:spPr bwMode="auto">
                    <a:xfrm>
                      <a:off x="3220" y="2704"/>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0" name="Oval 120"/>
                    <p:cNvSpPr>
                      <a:spLocks noChangeArrowheads="1"/>
                    </p:cNvSpPr>
                    <p:nvPr/>
                  </p:nvSpPr>
                  <p:spPr bwMode="auto">
                    <a:xfrm>
                      <a:off x="3187" y="2847"/>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1" name="Oval 121"/>
                    <p:cNvSpPr>
                      <a:spLocks noChangeArrowheads="1"/>
                    </p:cNvSpPr>
                    <p:nvPr/>
                  </p:nvSpPr>
                  <p:spPr bwMode="auto">
                    <a:xfrm>
                      <a:off x="3187" y="2632"/>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2" name="Oval 122"/>
                    <p:cNvSpPr>
                      <a:spLocks noChangeArrowheads="1"/>
                    </p:cNvSpPr>
                    <p:nvPr/>
                  </p:nvSpPr>
                  <p:spPr bwMode="auto">
                    <a:xfrm>
                      <a:off x="3122" y="281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3" name="Oval 123"/>
                    <p:cNvSpPr>
                      <a:spLocks noChangeArrowheads="1"/>
                    </p:cNvSpPr>
                    <p:nvPr/>
                  </p:nvSpPr>
                  <p:spPr bwMode="auto">
                    <a:xfrm>
                      <a:off x="3024" y="2668"/>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4" name="Oval 124"/>
                    <p:cNvSpPr>
                      <a:spLocks noChangeArrowheads="1"/>
                    </p:cNvSpPr>
                    <p:nvPr/>
                  </p:nvSpPr>
                  <p:spPr bwMode="auto">
                    <a:xfrm>
                      <a:off x="3057" y="2740"/>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5" name="Oval 125"/>
                    <p:cNvSpPr>
                      <a:spLocks noChangeArrowheads="1"/>
                    </p:cNvSpPr>
                    <p:nvPr/>
                  </p:nvSpPr>
                  <p:spPr bwMode="auto">
                    <a:xfrm>
                      <a:off x="3220" y="256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6" name="Oval 126"/>
                    <p:cNvSpPr>
                      <a:spLocks noChangeArrowheads="1"/>
                    </p:cNvSpPr>
                    <p:nvPr/>
                  </p:nvSpPr>
                  <p:spPr bwMode="auto">
                    <a:xfrm>
                      <a:off x="3089" y="2489"/>
                      <a:ext cx="131"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7" name="Oval 127"/>
                    <p:cNvSpPr>
                      <a:spLocks noChangeArrowheads="1"/>
                    </p:cNvSpPr>
                    <p:nvPr/>
                  </p:nvSpPr>
                  <p:spPr bwMode="auto">
                    <a:xfrm>
                      <a:off x="3024" y="2561"/>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8" name="Oval 128"/>
                    <p:cNvSpPr>
                      <a:spLocks noChangeArrowheads="1"/>
                    </p:cNvSpPr>
                    <p:nvPr/>
                  </p:nvSpPr>
                  <p:spPr bwMode="auto">
                    <a:xfrm>
                      <a:off x="3187" y="2453"/>
                      <a:ext cx="130"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69" name="Oval 129"/>
                    <p:cNvSpPr>
                      <a:spLocks noChangeArrowheads="1"/>
                    </p:cNvSpPr>
                    <p:nvPr/>
                  </p:nvSpPr>
                  <p:spPr bwMode="auto">
                    <a:xfrm>
                      <a:off x="3285" y="2525"/>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70" name="Oval 130"/>
                    <p:cNvSpPr>
                      <a:spLocks noChangeArrowheads="1"/>
                    </p:cNvSpPr>
                    <p:nvPr/>
                  </p:nvSpPr>
                  <p:spPr bwMode="auto">
                    <a:xfrm>
                      <a:off x="3252" y="245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71" name="Oval 131"/>
                    <p:cNvSpPr>
                      <a:spLocks noChangeArrowheads="1"/>
                    </p:cNvSpPr>
                    <p:nvPr/>
                  </p:nvSpPr>
                  <p:spPr bwMode="auto">
                    <a:xfrm>
                      <a:off x="3317" y="2453"/>
                      <a:ext cx="131" cy="144"/>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72" name="Oval 132"/>
                    <p:cNvSpPr>
                      <a:spLocks noChangeArrowheads="1"/>
                    </p:cNvSpPr>
                    <p:nvPr/>
                  </p:nvSpPr>
                  <p:spPr bwMode="auto">
                    <a:xfrm>
                      <a:off x="3350" y="2489"/>
                      <a:ext cx="130" cy="143"/>
                    </a:xfrm>
                    <a:prstGeom prst="ellipse">
                      <a:avLst/>
                    </a:prstGeom>
                    <a:solidFill>
                      <a:srgbClr val="FF6600"/>
                    </a:solidFill>
                    <a:ln w="9525">
                      <a:solidFill>
                        <a:srgbClr val="FF6600"/>
                      </a:solidFill>
                      <a:round/>
                      <a:headEnd/>
                      <a:tailEnd/>
                    </a:ln>
                    <a:effectLst/>
                  </p:spPr>
                  <p:txBody>
                    <a:bodyPr wrap="none" anchor="ctr"/>
                    <a:lstStyle/>
                    <a:p>
                      <a:endParaRPr lang="en-GB"/>
                    </a:p>
                  </p:txBody>
                </p:sp>
                <p:sp>
                  <p:nvSpPr>
                    <p:cNvPr id="138373" name="AutoShape 133"/>
                    <p:cNvSpPr>
                      <a:spLocks noChangeArrowheads="1"/>
                    </p:cNvSpPr>
                    <p:nvPr/>
                  </p:nvSpPr>
                  <p:spPr bwMode="auto">
                    <a:xfrm rot="12931453">
                      <a:off x="3341" y="1448"/>
                      <a:ext cx="293" cy="465"/>
                    </a:xfrm>
                    <a:prstGeom prst="moon">
                      <a:avLst>
                        <a:gd name="adj" fmla="val 71514"/>
                      </a:avLst>
                    </a:prstGeom>
                    <a:solidFill>
                      <a:srgbClr val="FED3A8"/>
                    </a:solidFill>
                    <a:ln w="9525">
                      <a:noFill/>
                      <a:miter lim="800000"/>
                      <a:headEnd/>
                      <a:tailEnd/>
                    </a:ln>
                    <a:effectLst/>
                  </p:spPr>
                  <p:txBody>
                    <a:bodyPr wrap="none" anchor="ctr"/>
                    <a:lstStyle/>
                    <a:p>
                      <a:endParaRPr lang="en-GB"/>
                    </a:p>
                  </p:txBody>
                </p:sp>
              </p:grpSp>
              <p:sp>
                <p:nvSpPr>
                  <p:cNvPr id="138374" name="AutoShape 134"/>
                  <p:cNvSpPr>
                    <a:spLocks noChangeArrowheads="1"/>
                  </p:cNvSpPr>
                  <p:nvPr/>
                </p:nvSpPr>
                <p:spPr bwMode="auto">
                  <a:xfrm>
                    <a:off x="3072" y="3312"/>
                    <a:ext cx="161" cy="144"/>
                  </a:xfrm>
                  <a:custGeom>
                    <a:avLst/>
                    <a:gdLst>
                      <a:gd name="G0" fmla="+- 8720 0 0"/>
                      <a:gd name="G1" fmla="+- 21600 0 8720"/>
                      <a:gd name="G2" fmla="*/ 8720 1 2"/>
                      <a:gd name="G3" fmla="+- 21600 0 G2"/>
                      <a:gd name="G4" fmla="+/ 8720 21600 2"/>
                      <a:gd name="G5" fmla="+/ G1 0 2"/>
                      <a:gd name="G6" fmla="*/ 21600 21600 8720"/>
                      <a:gd name="G7" fmla="*/ G6 1 2"/>
                      <a:gd name="G8" fmla="+- 21600 0 G7"/>
                      <a:gd name="G9" fmla="*/ 21600 1 2"/>
                      <a:gd name="G10" fmla="+- 8720 0 G9"/>
                      <a:gd name="G11" fmla="?: G10 G8 0"/>
                      <a:gd name="G12" fmla="?: G10 G7 21600"/>
                      <a:gd name="T0" fmla="*/ 17240 w 21600"/>
                      <a:gd name="T1" fmla="*/ 10800 h 21600"/>
                      <a:gd name="T2" fmla="*/ 10800 w 21600"/>
                      <a:gd name="T3" fmla="*/ 21600 h 21600"/>
                      <a:gd name="T4" fmla="*/ 4360 w 21600"/>
                      <a:gd name="T5" fmla="*/ 10800 h 21600"/>
                      <a:gd name="T6" fmla="*/ 10800 w 21600"/>
                      <a:gd name="T7" fmla="*/ 0 h 21600"/>
                      <a:gd name="T8" fmla="*/ 6160 w 21600"/>
                      <a:gd name="T9" fmla="*/ 6160 h 21600"/>
                      <a:gd name="T10" fmla="*/ 15440 w 21600"/>
                      <a:gd name="T11" fmla="*/ 15440 h 21600"/>
                    </a:gdLst>
                    <a:ahLst/>
                    <a:cxnLst>
                      <a:cxn ang="0">
                        <a:pos x="T0" y="T1"/>
                      </a:cxn>
                      <a:cxn ang="0">
                        <a:pos x="T2" y="T3"/>
                      </a:cxn>
                      <a:cxn ang="0">
                        <a:pos x="T4" y="T5"/>
                      </a:cxn>
                      <a:cxn ang="0">
                        <a:pos x="T6" y="T7"/>
                      </a:cxn>
                    </a:cxnLst>
                    <a:rect l="T8" t="T9" r="T10" b="T11"/>
                    <a:pathLst>
                      <a:path w="21600" h="21600">
                        <a:moveTo>
                          <a:pt x="0" y="0"/>
                        </a:moveTo>
                        <a:lnTo>
                          <a:pt x="8720" y="21600"/>
                        </a:lnTo>
                        <a:lnTo>
                          <a:pt x="12880" y="21600"/>
                        </a:lnTo>
                        <a:lnTo>
                          <a:pt x="21600" y="0"/>
                        </a:lnTo>
                        <a:close/>
                      </a:path>
                    </a:pathLst>
                  </a:custGeom>
                  <a:solidFill>
                    <a:srgbClr val="FF6600"/>
                  </a:solidFill>
                  <a:ln w="9525">
                    <a:noFill/>
                    <a:miter lim="800000"/>
                    <a:headEnd/>
                    <a:tailEnd/>
                  </a:ln>
                  <a:effectLst/>
                </p:spPr>
                <p:txBody>
                  <a:bodyPr wrap="none" anchor="ctr"/>
                  <a:lstStyle/>
                  <a:p>
                    <a:endParaRPr lang="en-GB"/>
                  </a:p>
                </p:txBody>
              </p:sp>
            </p:grpSp>
            <p:sp>
              <p:nvSpPr>
                <p:cNvPr id="138375" name="Text Box 135"/>
                <p:cNvSpPr txBox="1">
                  <a:spLocks noChangeArrowheads="1"/>
                </p:cNvSpPr>
                <p:nvPr/>
              </p:nvSpPr>
              <p:spPr bwMode="auto">
                <a:xfrm>
                  <a:off x="2784" y="3552"/>
                  <a:ext cx="864" cy="366"/>
                </a:xfrm>
                <a:prstGeom prst="rect">
                  <a:avLst/>
                </a:prstGeom>
                <a:noFill/>
                <a:ln w="9525">
                  <a:noFill/>
                  <a:miter lim="800000"/>
                  <a:headEnd/>
                  <a:tailEnd/>
                </a:ln>
                <a:effectLst/>
              </p:spPr>
              <p:txBody>
                <a:bodyPr>
                  <a:spAutoFit/>
                </a:bodyPr>
                <a:lstStyle/>
                <a:p>
                  <a:pPr algn="ctr"/>
                  <a:r>
                    <a:rPr lang="en-US" sz="1600" b="1">
                      <a:effectLst>
                        <a:outerShdw blurRad="38100" dist="38100" dir="2700000" algn="tl">
                          <a:srgbClr val="000000"/>
                        </a:outerShdw>
                      </a:effectLst>
                      <a:latin typeface="Arial Narrow" pitchFamily="34" charset="0"/>
                    </a:rPr>
                    <a:t>Mesalamine</a:t>
                  </a:r>
                </a:p>
                <a:p>
                  <a:pPr algn="ctr"/>
                  <a:r>
                    <a:rPr lang="en-US" sz="1600" b="1">
                      <a:effectLst>
                        <a:outerShdw blurRad="38100" dist="38100" dir="2700000" algn="tl">
                          <a:srgbClr val="000000"/>
                        </a:outerShdw>
                      </a:effectLst>
                      <a:latin typeface="Arial Narrow" pitchFamily="34" charset="0"/>
                    </a:rPr>
                    <a:t>w/ eudragit-S</a:t>
                  </a:r>
                </a:p>
              </p:txBody>
            </p:sp>
          </p:grpSp>
          <p:sp>
            <p:nvSpPr>
              <p:cNvPr id="138376" name="Text Box 136"/>
              <p:cNvSpPr txBox="1">
                <a:spLocks noChangeArrowheads="1"/>
              </p:cNvSpPr>
              <p:nvPr/>
            </p:nvSpPr>
            <p:spPr bwMode="auto">
              <a:xfrm>
                <a:off x="3072" y="1056"/>
                <a:ext cx="945" cy="250"/>
              </a:xfrm>
              <a:prstGeom prst="rect">
                <a:avLst/>
              </a:prstGeom>
              <a:noFill/>
              <a:ln w="9525">
                <a:noFill/>
                <a:miter lim="800000"/>
                <a:headEnd/>
                <a:tailEnd/>
              </a:ln>
              <a:effectLst/>
            </p:spPr>
            <p:txBody>
              <a:bodyPr>
                <a:spAutoFit/>
              </a:bodyPr>
              <a:lstStyle/>
              <a:p>
                <a:pPr algn="ctr"/>
                <a:r>
                  <a:rPr lang="en-US" sz="2000" b="1">
                    <a:solidFill>
                      <a:srgbClr val="FFFF66"/>
                    </a:solidFill>
                    <a:effectLst>
                      <a:outerShdw blurRad="38100" dist="38100" dir="2700000" algn="tl">
                        <a:srgbClr val="000000"/>
                      </a:outerShdw>
                    </a:effectLst>
                    <a:latin typeface="Arial Narrow" pitchFamily="34" charset="0"/>
                  </a:rPr>
                  <a:t>Asacol</a:t>
                </a:r>
                <a:r>
                  <a:rPr lang="en-US" sz="2000" b="1" baseline="30000">
                    <a:solidFill>
                      <a:srgbClr val="FFFF66"/>
                    </a:solidFill>
                    <a:effectLst>
                      <a:outerShdw blurRad="38100" dist="38100" dir="2700000" algn="tl">
                        <a:srgbClr val="000000"/>
                      </a:outerShdw>
                    </a:effectLst>
                    <a:latin typeface="Arial Narrow" pitchFamily="34" charset="0"/>
                  </a:rPr>
                  <a:t>®</a:t>
                </a:r>
                <a:endParaRPr lang="en-US" sz="2000" b="1">
                  <a:solidFill>
                    <a:srgbClr val="FFFF66"/>
                  </a:solidFill>
                  <a:effectLst>
                    <a:outerShdw blurRad="38100" dist="38100" dir="2700000" algn="tl">
                      <a:srgbClr val="000000"/>
                    </a:outerShdw>
                  </a:effectLst>
                  <a:latin typeface="Times New Roman" pitchFamily="18" charset="0"/>
                </a:endParaRPr>
              </a:p>
            </p:txBody>
          </p:sp>
        </p:grpSp>
        <p:sp>
          <p:nvSpPr>
            <p:cNvPr id="138377" name="Oval 137"/>
            <p:cNvSpPr>
              <a:spLocks noChangeArrowheads="1"/>
            </p:cNvSpPr>
            <p:nvPr/>
          </p:nvSpPr>
          <p:spPr bwMode="auto">
            <a:xfrm>
              <a:off x="3120" y="3072"/>
              <a:ext cx="336" cy="240"/>
            </a:xfrm>
            <a:prstGeom prst="ellipse">
              <a:avLst/>
            </a:prstGeom>
            <a:solidFill>
              <a:srgbClr val="FF6600"/>
            </a:solidFill>
            <a:ln w="9525">
              <a:noFill/>
              <a:round/>
              <a:headEnd/>
              <a:tailEnd/>
            </a:ln>
            <a:effectLst/>
          </p:spPr>
          <p:txBody>
            <a:bodyPr wrap="none" anchor="ctr"/>
            <a:lstStyle/>
            <a:p>
              <a:endParaRPr lang="en-GB"/>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100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par>
                          <p:cTn id="12" fill="hold">
                            <p:stCondLst>
                              <p:cond delay="2000"/>
                            </p:stCondLst>
                            <p:childTnLst>
                              <p:par>
                                <p:cTn id="13" presetID="22" presetClass="entr" presetSubtype="1" fill="hold" nodeType="afterEffect">
                                  <p:stCondLst>
                                    <p:cond delay="100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143000"/>
          </a:xfrm>
          <a:solidFill>
            <a:srgbClr val="FFC000"/>
          </a:solidFill>
        </p:spPr>
        <p:txBody>
          <a:bodyPr>
            <a:normAutofit fontScale="90000"/>
          </a:bodyPr>
          <a:lstStyle/>
          <a:p>
            <a:r>
              <a:rPr lang="en-GB" sz="4000" dirty="0"/>
              <a:t>Therapeutic Strategies:</a:t>
            </a:r>
            <a:r>
              <a:rPr lang="en-GB" sz="4000" dirty="0">
                <a:solidFill>
                  <a:srgbClr val="FFFF00"/>
                </a:solidFill>
              </a:rPr>
              <a:t/>
            </a:r>
            <a:br>
              <a:rPr lang="en-GB" sz="4000" dirty="0">
                <a:solidFill>
                  <a:srgbClr val="FFFF00"/>
                </a:solidFill>
              </a:rPr>
            </a:br>
            <a:r>
              <a:rPr lang="en-GB" sz="3600" dirty="0" smtClean="0"/>
              <a:t>Top down</a:t>
            </a:r>
            <a:endParaRPr lang="en-GB" sz="4000" dirty="0"/>
          </a:p>
        </p:txBody>
      </p:sp>
      <p:sp>
        <p:nvSpPr>
          <p:cNvPr id="44035" name="Rectangle 3"/>
          <p:cNvSpPr>
            <a:spLocks noGrp="1" noChangeArrowheads="1"/>
          </p:cNvSpPr>
          <p:nvPr>
            <p:ph type="body" idx="1"/>
          </p:nvPr>
        </p:nvSpPr>
        <p:spPr>
          <a:xfrm>
            <a:off x="457200" y="1844675"/>
            <a:ext cx="8229600" cy="4608513"/>
          </a:xfrm>
        </p:spPr>
        <p:txBody>
          <a:bodyPr/>
          <a:lstStyle/>
          <a:p>
            <a:pPr algn="l">
              <a:buFont typeface="Wingdings" pitchFamily="2" charset="2"/>
              <a:buNone/>
            </a:pPr>
            <a:r>
              <a:rPr lang="en-GB" sz="2800" dirty="0"/>
              <a:t>Therapy with a potent agent since the beginning</a:t>
            </a:r>
          </a:p>
          <a:p>
            <a:pPr algn="l">
              <a:buFont typeface="Wingdings" pitchFamily="2" charset="2"/>
              <a:buNone/>
            </a:pPr>
            <a:endParaRPr lang="en-GB" sz="2800" dirty="0"/>
          </a:p>
          <a:p>
            <a:pPr algn="l">
              <a:buFont typeface="Wingdings" pitchFamily="2" charset="2"/>
              <a:buNone/>
            </a:pPr>
            <a:r>
              <a:rPr lang="en-GB" sz="2800" dirty="0">
                <a:solidFill>
                  <a:srgbClr val="FF0000"/>
                </a:solidFill>
              </a:rPr>
              <a:t>Advantages:</a:t>
            </a:r>
            <a:r>
              <a:rPr lang="en-GB" sz="2800" dirty="0"/>
              <a:t> strong suppression of inflammation</a:t>
            </a:r>
          </a:p>
          <a:p>
            <a:pPr algn="l">
              <a:buFont typeface="Wingdings" pitchFamily="2" charset="2"/>
              <a:buNone/>
            </a:pPr>
            <a:r>
              <a:rPr lang="en-GB" sz="2800" dirty="0"/>
              <a:t>from diagnosis</a:t>
            </a:r>
          </a:p>
          <a:p>
            <a:pPr algn="l">
              <a:buFont typeface="Wingdings" pitchFamily="2" charset="2"/>
              <a:buNone/>
            </a:pPr>
            <a:r>
              <a:rPr lang="en-GB" sz="2800" dirty="0"/>
              <a:t> </a:t>
            </a:r>
          </a:p>
          <a:p>
            <a:pPr algn="l">
              <a:buFont typeface="Wingdings" pitchFamily="2" charset="2"/>
              <a:buNone/>
            </a:pPr>
            <a:r>
              <a:rPr lang="en-GB" sz="2800" dirty="0">
                <a:solidFill>
                  <a:srgbClr val="FF0000"/>
                </a:solidFill>
              </a:rPr>
              <a:t>Disadvantages: </a:t>
            </a:r>
            <a:r>
              <a:rPr lang="en-GB" sz="2800" dirty="0"/>
              <a:t>Expensive, treats all patients as if</a:t>
            </a:r>
          </a:p>
          <a:p>
            <a:pPr algn="l">
              <a:buFont typeface="Wingdings" pitchFamily="2" charset="2"/>
              <a:buNone/>
            </a:pPr>
            <a:r>
              <a:rPr lang="en-GB" sz="2800" dirty="0"/>
              <a:t>they have identical risk and lead to unnecessary</a:t>
            </a:r>
          </a:p>
          <a:p>
            <a:pPr algn="l">
              <a:buFont typeface="Wingdings" pitchFamily="2" charset="2"/>
              <a:buNone/>
            </a:pPr>
            <a:r>
              <a:rPr lang="en-GB" sz="2800" dirty="0"/>
              <a:t>exposure to adverse drug effects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lstStyle/>
          <a:p>
            <a:r>
              <a:rPr lang="en-GB" dirty="0" smtClean="0"/>
              <a:t>Treatment of </a:t>
            </a:r>
            <a:r>
              <a:rPr lang="en-GB" dirty="0" err="1" smtClean="0"/>
              <a:t>perianal</a:t>
            </a:r>
            <a:r>
              <a:rPr lang="en-GB" dirty="0" smtClean="0"/>
              <a:t> fistula</a:t>
            </a:r>
            <a:endParaRPr lang="en-GB" dirty="0"/>
          </a:p>
        </p:txBody>
      </p:sp>
      <p:sp>
        <p:nvSpPr>
          <p:cNvPr id="3" name="Content Placeholder 2"/>
          <p:cNvSpPr>
            <a:spLocks noGrp="1"/>
          </p:cNvSpPr>
          <p:nvPr>
            <p:ph idx="1"/>
          </p:nvPr>
        </p:nvSpPr>
        <p:spPr>
          <a:xfrm>
            <a:off x="0" y="1600200"/>
            <a:ext cx="9144000" cy="4525963"/>
          </a:xfrm>
        </p:spPr>
        <p:txBody>
          <a:bodyPr>
            <a:normAutofit/>
          </a:bodyPr>
          <a:lstStyle/>
          <a:p>
            <a:pPr algn="l" rtl="0"/>
            <a:r>
              <a:rPr lang="en-GB" b="1" dirty="0" err="1" smtClean="0">
                <a:solidFill>
                  <a:srgbClr val="FF0000"/>
                </a:solidFill>
              </a:rPr>
              <a:t>Mesalamine</a:t>
            </a:r>
            <a:r>
              <a:rPr lang="en-GB" b="1" dirty="0" smtClean="0">
                <a:solidFill>
                  <a:srgbClr val="FF0000"/>
                </a:solidFill>
              </a:rPr>
              <a:t>:</a:t>
            </a:r>
          </a:p>
          <a:p>
            <a:pPr algn="l" rtl="0"/>
            <a:r>
              <a:rPr lang="en-GB" dirty="0" smtClean="0"/>
              <a:t>No </a:t>
            </a:r>
            <a:r>
              <a:rPr lang="en-US" dirty="0" smtClean="0"/>
              <a:t>clinical trial has demonstrated any beneficial effect of </a:t>
            </a:r>
            <a:r>
              <a:rPr lang="en-US" dirty="0" err="1" smtClean="0"/>
              <a:t>mesalazine</a:t>
            </a:r>
            <a:r>
              <a:rPr lang="en-US" dirty="0" smtClean="0"/>
              <a:t> on fistula healing.</a:t>
            </a:r>
          </a:p>
          <a:p>
            <a:pPr algn="l" rtl="0"/>
            <a:endParaRPr lang="en-US" dirty="0" smtClean="0"/>
          </a:p>
          <a:p>
            <a:pPr algn="l" rtl="0"/>
            <a:r>
              <a:rPr lang="en-US" b="1" dirty="0" smtClean="0">
                <a:solidFill>
                  <a:srgbClr val="FF0000"/>
                </a:solidFill>
              </a:rPr>
              <a:t>Steroids:</a:t>
            </a:r>
          </a:p>
          <a:p>
            <a:pPr algn="l" rtl="0"/>
            <a:r>
              <a:rPr lang="en-US" dirty="0" smtClean="0"/>
              <a:t>Not effective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GB" dirty="0" smtClean="0"/>
              <a:t>Treatment of </a:t>
            </a:r>
            <a:r>
              <a:rPr lang="en-GB" dirty="0" err="1" smtClean="0"/>
              <a:t>perianal</a:t>
            </a:r>
            <a:r>
              <a:rPr lang="en-GB" dirty="0" smtClean="0"/>
              <a:t> fistula</a:t>
            </a:r>
            <a:endParaRPr lang="en-GB" dirty="0"/>
          </a:p>
        </p:txBody>
      </p:sp>
      <p:sp>
        <p:nvSpPr>
          <p:cNvPr id="3" name="Content Placeholder 2"/>
          <p:cNvSpPr>
            <a:spLocks noGrp="1"/>
          </p:cNvSpPr>
          <p:nvPr>
            <p:ph idx="1"/>
          </p:nvPr>
        </p:nvSpPr>
        <p:spPr>
          <a:xfrm>
            <a:off x="0" y="1600200"/>
            <a:ext cx="9144000" cy="4525963"/>
          </a:xfrm>
        </p:spPr>
        <p:txBody>
          <a:bodyPr>
            <a:normAutofit fontScale="70000" lnSpcReduction="20000"/>
          </a:bodyPr>
          <a:lstStyle/>
          <a:p>
            <a:pPr algn="l" rtl="0"/>
            <a:r>
              <a:rPr lang="en-GB" b="1" dirty="0" smtClean="0">
                <a:solidFill>
                  <a:srgbClr val="FF0000"/>
                </a:solidFill>
              </a:rPr>
              <a:t>Antibiotics: </a:t>
            </a:r>
            <a:r>
              <a:rPr lang="en-GB" dirty="0" smtClean="0"/>
              <a:t>widely used first-line treatment </a:t>
            </a:r>
            <a:r>
              <a:rPr lang="en-US" dirty="0" smtClean="0"/>
              <a:t>for fistulas in patients with </a:t>
            </a:r>
            <a:r>
              <a:rPr lang="en-US" dirty="0" err="1" smtClean="0"/>
              <a:t>Crohn’s</a:t>
            </a:r>
            <a:r>
              <a:rPr lang="en-US" dirty="0" smtClean="0"/>
              <a:t> disease</a:t>
            </a:r>
            <a:endParaRPr lang="en-US" b="1" dirty="0" smtClean="0"/>
          </a:p>
          <a:p>
            <a:pPr algn="l" rtl="0"/>
            <a:r>
              <a:rPr lang="en-US" dirty="0" smtClean="0"/>
              <a:t>Dual  role in the treatment of fistulas: as a primary therapy and as an adjuvant therapy for abscesses and infections caused by </a:t>
            </a:r>
            <a:r>
              <a:rPr lang="en-GB" dirty="0" smtClean="0"/>
              <a:t>the fistula.</a:t>
            </a:r>
          </a:p>
          <a:p>
            <a:pPr algn="l" rtl="0"/>
            <a:r>
              <a:rPr lang="en-US" b="1" i="1" dirty="0" err="1" smtClean="0">
                <a:solidFill>
                  <a:srgbClr val="0070C0"/>
                </a:solidFill>
              </a:rPr>
              <a:t>Metronidazole</a:t>
            </a:r>
            <a:r>
              <a:rPr lang="en-US" b="1" i="1" dirty="0" smtClean="0">
                <a:solidFill>
                  <a:srgbClr val="0070C0"/>
                </a:solidFill>
              </a:rPr>
              <a:t>:</a:t>
            </a:r>
            <a:r>
              <a:rPr lang="en-US" dirty="0" smtClean="0">
                <a:solidFill>
                  <a:srgbClr val="0070C0"/>
                </a:solidFill>
              </a:rPr>
              <a:t> </a:t>
            </a:r>
          </a:p>
          <a:p>
            <a:pPr algn="l" rtl="0"/>
            <a:r>
              <a:rPr lang="en-US" dirty="0" smtClean="0"/>
              <a:t>Most studied antibiotic</a:t>
            </a:r>
          </a:p>
          <a:p>
            <a:pPr algn="l" rtl="0"/>
            <a:r>
              <a:rPr lang="en-GB" dirty="0" smtClean="0"/>
              <a:t>Fistulas generally </a:t>
            </a:r>
            <a:r>
              <a:rPr lang="en-US" dirty="0" smtClean="0"/>
              <a:t>respond to administration of this antibiotic after 6–8 weeks, but therapy is typically continued for 3–4 months. </a:t>
            </a:r>
          </a:p>
          <a:p>
            <a:pPr algn="l" rtl="0"/>
            <a:r>
              <a:rPr lang="en-US" b="1" i="1" dirty="0" smtClean="0">
                <a:solidFill>
                  <a:srgbClr val="0070C0"/>
                </a:solidFill>
              </a:rPr>
              <a:t>Ciprofloxacin:</a:t>
            </a:r>
          </a:p>
          <a:p>
            <a:pPr algn="l" rtl="0"/>
            <a:r>
              <a:rPr lang="en-US" dirty="0" smtClean="0"/>
              <a:t>The beneficial effects of the </a:t>
            </a:r>
            <a:r>
              <a:rPr lang="en-US" dirty="0" err="1" smtClean="0"/>
              <a:t>fluoroquinolone</a:t>
            </a:r>
            <a:r>
              <a:rPr lang="en-US" dirty="0" smtClean="0"/>
              <a:t> antibiotic, ciprofloxacin, have demonstrated in various studies.</a:t>
            </a:r>
          </a:p>
          <a:p>
            <a:endParaRPr lang="en-GB" dirty="0" smtClean="0"/>
          </a:p>
          <a:p>
            <a:pPr algn="l" rtl="0"/>
            <a:r>
              <a:rPr lang="en-GB" dirty="0" smtClean="0"/>
              <a:t>combination treatment with </a:t>
            </a:r>
            <a:r>
              <a:rPr lang="en-GB" dirty="0" err="1" smtClean="0"/>
              <a:t>metronidazole</a:t>
            </a:r>
            <a:r>
              <a:rPr lang="en-GB" dirty="0" smtClean="0"/>
              <a:t> </a:t>
            </a:r>
            <a:r>
              <a:rPr lang="en-US" dirty="0" smtClean="0"/>
              <a:t>and ciprofloxacin  has shown beneficial effects </a:t>
            </a:r>
            <a:endParaRPr lang="en-GB" i="1" dirty="0">
              <a:solidFill>
                <a:srgbClr val="0070C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lstStyle/>
          <a:p>
            <a:r>
              <a:rPr lang="en-GB" dirty="0" smtClean="0"/>
              <a:t>Treatment of </a:t>
            </a:r>
            <a:r>
              <a:rPr lang="en-GB" dirty="0" err="1" smtClean="0"/>
              <a:t>perianal</a:t>
            </a:r>
            <a:r>
              <a:rPr lang="en-GB" dirty="0" smtClean="0"/>
              <a:t> fistula</a:t>
            </a:r>
            <a:endParaRPr lang="en-GB" dirty="0"/>
          </a:p>
        </p:txBody>
      </p:sp>
      <p:sp>
        <p:nvSpPr>
          <p:cNvPr id="3" name="Content Placeholder 2"/>
          <p:cNvSpPr>
            <a:spLocks noGrp="1"/>
          </p:cNvSpPr>
          <p:nvPr>
            <p:ph idx="1"/>
          </p:nvPr>
        </p:nvSpPr>
        <p:spPr>
          <a:xfrm>
            <a:off x="214282" y="1357298"/>
            <a:ext cx="8472518" cy="4768865"/>
          </a:xfrm>
        </p:spPr>
        <p:txBody>
          <a:bodyPr/>
          <a:lstStyle/>
          <a:p>
            <a:pPr algn="l" rtl="0"/>
            <a:r>
              <a:rPr lang="en-US" b="1" dirty="0" err="1" smtClean="0">
                <a:solidFill>
                  <a:srgbClr val="FF0000"/>
                </a:solidFill>
              </a:rPr>
              <a:t>Immunosuppressives</a:t>
            </a:r>
            <a:r>
              <a:rPr lang="en-US" b="1" dirty="0" smtClean="0">
                <a:solidFill>
                  <a:srgbClr val="FF0000"/>
                </a:solidFill>
              </a:rPr>
              <a:t>:</a:t>
            </a:r>
          </a:p>
          <a:p>
            <a:pPr algn="l" rtl="0"/>
            <a:r>
              <a:rPr lang="en-US" b="1" i="1" dirty="0" err="1" smtClean="0">
                <a:solidFill>
                  <a:schemeClr val="accent1">
                    <a:lumMod val="75000"/>
                  </a:schemeClr>
                </a:solidFill>
              </a:rPr>
              <a:t>Azathioprine</a:t>
            </a:r>
            <a:r>
              <a:rPr lang="en-US" b="1" i="1" dirty="0" smtClean="0">
                <a:solidFill>
                  <a:schemeClr val="accent1">
                    <a:lumMod val="75000"/>
                  </a:schemeClr>
                </a:solidFill>
              </a:rPr>
              <a:t> and 6-mercaptopurine</a:t>
            </a:r>
            <a:r>
              <a:rPr lang="en-US" i="1" dirty="0" smtClean="0">
                <a:solidFill>
                  <a:schemeClr val="accent1">
                    <a:lumMod val="75000"/>
                  </a:schemeClr>
                </a:solidFill>
              </a:rPr>
              <a:t>: </a:t>
            </a:r>
            <a:r>
              <a:rPr lang="en-US" dirty="0" smtClean="0"/>
              <a:t>seem to be effective treatments for </a:t>
            </a:r>
            <a:r>
              <a:rPr lang="en-US" dirty="0" err="1" smtClean="0"/>
              <a:t>perianal</a:t>
            </a:r>
            <a:r>
              <a:rPr lang="en-US" dirty="0" smtClean="0"/>
              <a:t> fistulas</a:t>
            </a:r>
          </a:p>
          <a:p>
            <a:pPr algn="l" rtl="0"/>
            <a:endParaRPr lang="en-US" dirty="0" smtClean="0"/>
          </a:p>
          <a:p>
            <a:pPr algn="l" rtl="0"/>
            <a:r>
              <a:rPr lang="en-US" b="1" i="1" dirty="0" err="1" smtClean="0">
                <a:solidFill>
                  <a:schemeClr val="accent1">
                    <a:lumMod val="75000"/>
                  </a:schemeClr>
                </a:solidFill>
              </a:rPr>
              <a:t>Methotrexate</a:t>
            </a:r>
            <a:r>
              <a:rPr lang="en-US" b="1" i="1" dirty="0" smtClean="0">
                <a:solidFill>
                  <a:schemeClr val="accent1">
                    <a:lumMod val="75000"/>
                  </a:schemeClr>
                </a:solidFill>
              </a:rPr>
              <a:t>:</a:t>
            </a:r>
            <a:r>
              <a:rPr lang="en-US" dirty="0" smtClean="0"/>
              <a:t> Not  recommended</a:t>
            </a:r>
          </a:p>
          <a:p>
            <a:pPr algn="l" rtl="0"/>
            <a:endParaRPr lang="en-US" dirty="0" smtClean="0"/>
          </a:p>
          <a:p>
            <a:pPr algn="l" rtl="0"/>
            <a:r>
              <a:rPr lang="en-US" b="1" i="1" dirty="0" err="1" smtClean="0">
                <a:solidFill>
                  <a:schemeClr val="accent1">
                    <a:lumMod val="75000"/>
                  </a:schemeClr>
                </a:solidFill>
              </a:rPr>
              <a:t>Cyclosporin</a:t>
            </a:r>
            <a:r>
              <a:rPr lang="en-US" b="1" i="1" dirty="0" smtClean="0">
                <a:solidFill>
                  <a:schemeClr val="accent1">
                    <a:lumMod val="75000"/>
                  </a:schemeClr>
                </a:solidFill>
              </a:rPr>
              <a:t>:</a:t>
            </a:r>
            <a:r>
              <a:rPr lang="en-US" dirty="0" smtClean="0"/>
              <a:t> Not recommended</a:t>
            </a:r>
            <a:endParaRPr lang="en-GB"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GB" dirty="0" smtClean="0"/>
              <a:t>Treatment of </a:t>
            </a:r>
            <a:r>
              <a:rPr lang="en-GB" dirty="0" err="1" smtClean="0"/>
              <a:t>perianal</a:t>
            </a:r>
            <a:r>
              <a:rPr lang="en-GB" dirty="0" smtClean="0"/>
              <a:t> fistula</a:t>
            </a:r>
            <a:endParaRPr lang="en-GB" dirty="0"/>
          </a:p>
        </p:txBody>
      </p:sp>
      <p:sp>
        <p:nvSpPr>
          <p:cNvPr id="3" name="Content Placeholder 2"/>
          <p:cNvSpPr>
            <a:spLocks noGrp="1"/>
          </p:cNvSpPr>
          <p:nvPr>
            <p:ph idx="1"/>
          </p:nvPr>
        </p:nvSpPr>
        <p:spPr>
          <a:xfrm>
            <a:off x="0" y="1600200"/>
            <a:ext cx="9144000" cy="4525963"/>
          </a:xfrm>
        </p:spPr>
        <p:txBody>
          <a:bodyPr>
            <a:normAutofit fontScale="92500"/>
          </a:bodyPr>
          <a:lstStyle/>
          <a:p>
            <a:pPr algn="l" rtl="0"/>
            <a:r>
              <a:rPr lang="en-GB" b="1" dirty="0" smtClean="0">
                <a:solidFill>
                  <a:srgbClr val="FF0000"/>
                </a:solidFill>
              </a:rPr>
              <a:t>Biologic: </a:t>
            </a:r>
            <a:r>
              <a:rPr lang="en-US" dirty="0" smtClean="0"/>
              <a:t>In contrast to </a:t>
            </a:r>
            <a:r>
              <a:rPr lang="en-US" dirty="0" err="1" smtClean="0"/>
              <a:t>azathioprine</a:t>
            </a:r>
            <a:r>
              <a:rPr lang="en-US" dirty="0" smtClean="0"/>
              <a:t> and 6- MP, the clinical effects of biologics begin to be seen soon after initiation of therapy</a:t>
            </a:r>
          </a:p>
          <a:p>
            <a:pPr algn="l" rtl="0"/>
            <a:r>
              <a:rPr lang="en-US" b="1" dirty="0" smtClean="0">
                <a:solidFill>
                  <a:srgbClr val="FF0000"/>
                </a:solidFill>
              </a:rPr>
              <a:t>Surgery:</a:t>
            </a:r>
            <a:endParaRPr lang="en-US" b="1" dirty="0" smtClean="0"/>
          </a:p>
          <a:p>
            <a:pPr algn="l" rtl="0"/>
            <a:r>
              <a:rPr lang="en-US" dirty="0" smtClean="0"/>
              <a:t>The reported incidence of </a:t>
            </a:r>
            <a:r>
              <a:rPr lang="en-US" dirty="0" err="1" smtClean="0"/>
              <a:t>perianal</a:t>
            </a:r>
            <a:r>
              <a:rPr lang="en-US" dirty="0" smtClean="0"/>
              <a:t> fistulas that require surgery in patients with </a:t>
            </a:r>
            <a:r>
              <a:rPr lang="en-US" dirty="0" err="1" smtClean="0"/>
              <a:t>Crohn’s</a:t>
            </a:r>
            <a:r>
              <a:rPr lang="en-US" dirty="0" smtClean="0"/>
              <a:t> disease </a:t>
            </a:r>
            <a:r>
              <a:rPr lang="en-GB" dirty="0" smtClean="0"/>
              <a:t>varies from 25–30%.</a:t>
            </a:r>
          </a:p>
          <a:p>
            <a:pPr algn="l" rtl="0"/>
            <a:r>
              <a:rPr lang="en-US" dirty="0" smtClean="0"/>
              <a:t>The goals of surgery in these patients are to cure the fistula(s) while preserving anal </a:t>
            </a:r>
            <a:r>
              <a:rPr lang="en-GB" dirty="0" smtClean="0"/>
              <a:t>sphincter function.</a:t>
            </a:r>
          </a:p>
          <a:p>
            <a:pPr algn="l" rtl="0"/>
            <a:endParaRPr lang="en-GB"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28596" y="214290"/>
          <a:ext cx="8229600" cy="6643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rot="5400000">
            <a:off x="4787108" y="4429132"/>
            <a:ext cx="214234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GB" dirty="0" smtClean="0"/>
              <a:t>Treatment of internal fistula</a:t>
            </a:r>
            <a:endParaRPr lang="en-GB" dirty="0"/>
          </a:p>
        </p:txBody>
      </p:sp>
      <p:sp>
        <p:nvSpPr>
          <p:cNvPr id="3" name="Content Placeholder 2"/>
          <p:cNvSpPr>
            <a:spLocks noGrp="1"/>
          </p:cNvSpPr>
          <p:nvPr>
            <p:ph idx="1"/>
          </p:nvPr>
        </p:nvSpPr>
        <p:spPr>
          <a:xfrm>
            <a:off x="457200" y="2000240"/>
            <a:ext cx="8229600" cy="4125923"/>
          </a:xfrm>
        </p:spPr>
        <p:txBody>
          <a:bodyPr/>
          <a:lstStyle/>
          <a:p>
            <a:pPr algn="l" rtl="0"/>
            <a:r>
              <a:rPr lang="en-US" dirty="0" smtClean="0"/>
              <a:t>If asymptomatic: no need for </a:t>
            </a:r>
            <a:r>
              <a:rPr lang="en-US" dirty="0" err="1" smtClean="0"/>
              <a:t>tratment</a:t>
            </a:r>
            <a:endParaRPr lang="en-US" dirty="0" smtClean="0"/>
          </a:p>
          <a:p>
            <a:pPr algn="l" rtl="0"/>
            <a:r>
              <a:rPr lang="en-US" dirty="0" smtClean="0"/>
              <a:t>Symptomatic :surgical resection of diseased bowel  segment  </a:t>
            </a:r>
            <a:endParaRPr lang="en-GB"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lstStyle/>
          <a:p>
            <a:r>
              <a:rPr lang="en-GB" dirty="0" smtClean="0"/>
              <a:t>Factors predicting prognosis</a:t>
            </a:r>
            <a:endParaRPr lang="en-GB" dirty="0"/>
          </a:p>
        </p:txBody>
      </p:sp>
      <p:graphicFrame>
        <p:nvGraphicFramePr>
          <p:cNvPr id="8" name="Content Placeholder 7"/>
          <p:cNvGraphicFramePr>
            <a:graphicFrameLocks noGrp="1"/>
          </p:cNvGraphicFramePr>
          <p:nvPr>
            <p:ph idx="1"/>
          </p:nvPr>
        </p:nvGraphicFramePr>
        <p:xfrm>
          <a:off x="357158" y="1571612"/>
          <a:ext cx="8229600" cy="5286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C000"/>
          </a:solidFill>
        </p:spPr>
        <p:txBody>
          <a:bodyPr>
            <a:normAutofit/>
          </a:bodyPr>
          <a:lstStyle/>
          <a:p>
            <a:r>
              <a:rPr lang="en-GB" dirty="0" smtClean="0"/>
              <a:t>Indication of surgery in </a:t>
            </a:r>
            <a:r>
              <a:rPr lang="en-GB" dirty="0" err="1" smtClean="0"/>
              <a:t>crohn’s</a:t>
            </a:r>
            <a:r>
              <a:rPr lang="en-GB" dirty="0" smtClean="0"/>
              <a:t> disease</a:t>
            </a:r>
            <a:endParaRPr lang="en-GB" dirty="0"/>
          </a:p>
        </p:txBody>
      </p:sp>
      <p:sp>
        <p:nvSpPr>
          <p:cNvPr id="3" name="Content Placeholder 2"/>
          <p:cNvSpPr>
            <a:spLocks noGrp="1"/>
          </p:cNvSpPr>
          <p:nvPr>
            <p:ph idx="1"/>
          </p:nvPr>
        </p:nvSpPr>
        <p:spPr>
          <a:xfrm>
            <a:off x="0" y="1600200"/>
            <a:ext cx="9144000" cy="5257800"/>
          </a:xfrm>
        </p:spPr>
        <p:txBody>
          <a:bodyPr>
            <a:normAutofit/>
          </a:bodyPr>
          <a:lstStyle/>
          <a:p>
            <a:pPr algn="l" rtl="0"/>
            <a:r>
              <a:rPr lang="en-US" dirty="0" smtClean="0"/>
              <a:t>Surgical resection, </a:t>
            </a:r>
            <a:r>
              <a:rPr lang="en-US" dirty="0" err="1" smtClean="0"/>
              <a:t>stricturoplasty</a:t>
            </a:r>
            <a:r>
              <a:rPr lang="en-US" dirty="0" smtClean="0"/>
              <a:t>, or drainage of abscesses is indicated to treat complications or medically refractory disease</a:t>
            </a:r>
          </a:p>
          <a:p>
            <a:pPr algn="l" rtl="0"/>
            <a:r>
              <a:rPr lang="en-GB" dirty="0" smtClean="0"/>
              <a:t> Surgical resection </a:t>
            </a:r>
            <a:r>
              <a:rPr lang="en-GB" dirty="0" smtClean="0">
                <a:solidFill>
                  <a:srgbClr val="FF0000"/>
                </a:solidFill>
              </a:rPr>
              <a:t>rarely </a:t>
            </a:r>
            <a:r>
              <a:rPr lang="en-US" dirty="0" smtClean="0">
                <a:solidFill>
                  <a:srgbClr val="FF0000"/>
                </a:solidFill>
              </a:rPr>
              <a:t> “ cures ” CD</a:t>
            </a:r>
          </a:p>
          <a:p>
            <a:pPr algn="l" rtl="0"/>
            <a:r>
              <a:rPr lang="en-US" dirty="0" smtClean="0"/>
              <a:t>Nevertheless, surgical intervention is required in up to two thirds of patients</a:t>
            </a:r>
          </a:p>
          <a:p>
            <a:pPr algn="l" rtl="0"/>
            <a:r>
              <a:rPr lang="en-US" dirty="0" smtClean="0"/>
              <a:t>The most common indications for surgical resection are refractory disease despite medical therapy or side effects of medication (steroid dependence)</a:t>
            </a:r>
            <a:endParaRPr lang="en-GB"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GB" dirty="0" smtClean="0"/>
              <a:t>Indications for surgery </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B050"/>
          </a:solidFill>
        </p:spPr>
        <p:txBody>
          <a:bodyPr/>
          <a:lstStyle/>
          <a:p>
            <a:r>
              <a:rPr lang="en-GB" dirty="0" err="1" smtClean="0"/>
              <a:t>Aminosalicylate</a:t>
            </a:r>
            <a:endParaRPr lang="en-GB" dirty="0"/>
          </a:p>
        </p:txBody>
      </p:sp>
      <p:sp>
        <p:nvSpPr>
          <p:cNvPr id="3" name="Content Placeholder 2"/>
          <p:cNvSpPr>
            <a:spLocks noGrp="1"/>
          </p:cNvSpPr>
          <p:nvPr>
            <p:ph idx="1"/>
          </p:nvPr>
        </p:nvSpPr>
        <p:spPr>
          <a:xfrm>
            <a:off x="0" y="1600200"/>
            <a:ext cx="9144000" cy="4525963"/>
          </a:xfrm>
        </p:spPr>
        <p:txBody>
          <a:bodyPr/>
          <a:lstStyle/>
          <a:p>
            <a:pPr algn="l" rtl="0"/>
            <a:r>
              <a:rPr lang="en-GB" dirty="0" smtClean="0"/>
              <a:t>Well established role in induction and maintaining remission  in UC</a:t>
            </a:r>
          </a:p>
          <a:p>
            <a:pPr algn="l" rtl="0"/>
            <a:r>
              <a:rPr lang="en-GB" dirty="0" smtClean="0"/>
              <a:t>Dose –related effect in UC</a:t>
            </a:r>
          </a:p>
          <a:p>
            <a:pPr algn="l" rtl="0"/>
            <a:r>
              <a:rPr lang="en-GB" dirty="0" smtClean="0"/>
              <a:t>Long term safety established</a:t>
            </a:r>
          </a:p>
          <a:p>
            <a:pPr algn="l" rtl="0"/>
            <a:r>
              <a:rPr lang="en-GB" dirty="0" smtClean="0"/>
              <a:t>Efficacy in </a:t>
            </a:r>
            <a:r>
              <a:rPr lang="en-GB" dirty="0" err="1" smtClean="0"/>
              <a:t>crohn’s</a:t>
            </a:r>
            <a:r>
              <a:rPr lang="en-GB" dirty="0" smtClean="0"/>
              <a:t> disease is controversial due to absence of rigorous evidence and preponderance of negative studies</a:t>
            </a:r>
            <a:endParaRPr lang="en-GB"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C000"/>
          </a:solidFill>
        </p:spPr>
        <p:txBody>
          <a:bodyPr/>
          <a:lstStyle/>
          <a:p>
            <a:r>
              <a:rPr lang="en-US" dirty="0" smtClean="0"/>
              <a:t>Preventing post-op recurrence</a:t>
            </a:r>
            <a:endParaRPr lang="en-GB" dirty="0"/>
          </a:p>
        </p:txBody>
      </p:sp>
      <p:graphicFrame>
        <p:nvGraphicFramePr>
          <p:cNvPr id="4" name="Content Placeholder 3"/>
          <p:cNvGraphicFramePr>
            <a:graphicFrameLocks noGrp="1"/>
          </p:cNvGraphicFramePr>
          <p:nvPr>
            <p:ph idx="1"/>
          </p:nvPr>
        </p:nvGraphicFramePr>
        <p:xfrm>
          <a:off x="500034" y="157161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900"/>
            <a:ext cx="9144000" cy="1417638"/>
          </a:xfrm>
          <a:solidFill>
            <a:srgbClr val="FFC000"/>
          </a:solidFill>
        </p:spPr>
        <p:txBody>
          <a:bodyPr/>
          <a:lstStyle/>
          <a:p>
            <a:r>
              <a:rPr lang="en-US" dirty="0" err="1" smtClean="0"/>
              <a:t>Stricturoplasty</a:t>
            </a:r>
            <a:endParaRPr lang="en-GB" dirty="0"/>
          </a:p>
        </p:txBody>
      </p:sp>
      <p:sp>
        <p:nvSpPr>
          <p:cNvPr id="3" name="Content Placeholder 2"/>
          <p:cNvSpPr>
            <a:spLocks noGrp="1"/>
          </p:cNvSpPr>
          <p:nvPr>
            <p:ph idx="1"/>
          </p:nvPr>
        </p:nvSpPr>
        <p:spPr>
          <a:xfrm>
            <a:off x="142844" y="1600200"/>
            <a:ext cx="9001156" cy="4525963"/>
          </a:xfrm>
        </p:spPr>
        <p:txBody>
          <a:bodyPr>
            <a:normAutofit/>
          </a:bodyPr>
          <a:lstStyle/>
          <a:p>
            <a:pPr algn="l" rtl="0"/>
            <a:r>
              <a:rPr lang="en-US" i="1" dirty="0" err="1" smtClean="0"/>
              <a:t>Stricturoplasty</a:t>
            </a:r>
            <a:r>
              <a:rPr lang="en-US" i="1" dirty="0" smtClean="0"/>
              <a:t> has been advocated as an important alternative  </a:t>
            </a:r>
            <a:r>
              <a:rPr lang="en-US" dirty="0" smtClean="0"/>
              <a:t>to resection in the treatment of selected  fibrotic strictures of the small bowel and should be attempted when possible to </a:t>
            </a:r>
            <a:r>
              <a:rPr lang="en-GB" dirty="0" smtClean="0"/>
              <a:t>help avoid:                                                                  - impaired nutrient absorption                                                   -</a:t>
            </a:r>
            <a:r>
              <a:rPr lang="en-GB" dirty="0" err="1" smtClean="0"/>
              <a:t>steatorrhea</a:t>
            </a:r>
            <a:r>
              <a:rPr lang="en-GB" dirty="0" smtClean="0"/>
              <a:t>                                                                                 -</a:t>
            </a:r>
            <a:r>
              <a:rPr lang="en-US" dirty="0" smtClean="0"/>
              <a:t>bacterial overgrowth                                                                -short bowel syndrome</a:t>
            </a:r>
            <a:endParaRPr lang="en-GB"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43116"/>
            <a:ext cx="9144000" cy="1470025"/>
          </a:xfrm>
          <a:solidFill>
            <a:srgbClr val="00B0F0"/>
          </a:solidFill>
        </p:spPr>
        <p:txBody>
          <a:bodyPr/>
          <a:lstStyle/>
          <a:p>
            <a:r>
              <a:rPr lang="en-US" dirty="0" smtClean="0"/>
              <a:t>Cancer in IBD</a:t>
            </a:r>
            <a:endParaRPr lang="en-GB"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8"/>
          </a:xfrm>
          <a:solidFill>
            <a:srgbClr val="00B0F0"/>
          </a:solidFill>
        </p:spPr>
        <p:txBody>
          <a:bodyPr/>
          <a:lstStyle/>
          <a:p>
            <a:r>
              <a:rPr lang="en-US" dirty="0" smtClean="0"/>
              <a:t>Cancer in </a:t>
            </a:r>
            <a:r>
              <a:rPr lang="en-US" dirty="0" err="1" smtClean="0"/>
              <a:t>crohn’s</a:t>
            </a:r>
            <a:r>
              <a:rPr lang="en-US" dirty="0" smtClean="0"/>
              <a:t> disease</a:t>
            </a:r>
            <a:endParaRPr lang="en-GB" dirty="0"/>
          </a:p>
        </p:txBody>
      </p:sp>
      <p:sp>
        <p:nvSpPr>
          <p:cNvPr id="3" name="Content Placeholder 2"/>
          <p:cNvSpPr>
            <a:spLocks noGrp="1"/>
          </p:cNvSpPr>
          <p:nvPr>
            <p:ph idx="1"/>
          </p:nvPr>
        </p:nvSpPr>
        <p:spPr>
          <a:xfrm>
            <a:off x="0" y="1600200"/>
            <a:ext cx="9144000" cy="5257800"/>
          </a:xfrm>
        </p:spPr>
        <p:txBody>
          <a:bodyPr>
            <a:normAutofit lnSpcReduction="10000"/>
          </a:bodyPr>
          <a:lstStyle/>
          <a:p>
            <a:pPr algn="l" rtl="0"/>
            <a:r>
              <a:rPr lang="en-US" dirty="0" smtClean="0"/>
              <a:t>When </a:t>
            </a:r>
            <a:r>
              <a:rPr lang="en-US" dirty="0" err="1" smtClean="0"/>
              <a:t>Crohn's</a:t>
            </a:r>
            <a:r>
              <a:rPr lang="en-US" dirty="0" smtClean="0"/>
              <a:t> disease involves the large bowel, the excess risk of colorectal cancer appears to be similar to that in ulcerative colitis of similar extent.</a:t>
            </a:r>
          </a:p>
          <a:p>
            <a:pPr algn="l" rtl="0"/>
            <a:r>
              <a:rPr lang="en-US" dirty="0" smtClean="0"/>
              <a:t> The characteristics and prognosis of colorectal cancer in </a:t>
            </a:r>
            <a:r>
              <a:rPr lang="en-US" dirty="0" err="1" smtClean="0"/>
              <a:t>Crohn's</a:t>
            </a:r>
            <a:r>
              <a:rPr lang="en-US" dirty="0" smtClean="0"/>
              <a:t> disease also are similar to those for colorectal cancer in ulcerative colitis.</a:t>
            </a:r>
          </a:p>
          <a:p>
            <a:pPr algn="l" rtl="0"/>
            <a:endParaRPr lang="en-US" dirty="0" smtClean="0"/>
          </a:p>
          <a:p>
            <a:pPr algn="l" rtl="0"/>
            <a:endParaRPr lang="en-US" dirty="0" smtClean="0"/>
          </a:p>
          <a:p>
            <a:pPr algn="l" rtl="0"/>
            <a:r>
              <a:rPr lang="en-US" dirty="0" smtClean="0"/>
              <a:t> surveillance colonoscopy has been recommended as a means of early detection.</a:t>
            </a:r>
            <a:endParaRPr lang="en-GB" dirty="0"/>
          </a:p>
        </p:txBody>
      </p:sp>
      <p:sp>
        <p:nvSpPr>
          <p:cNvPr id="4" name="Down Arrow 3"/>
          <p:cNvSpPr/>
          <p:nvPr/>
        </p:nvSpPr>
        <p:spPr>
          <a:xfrm>
            <a:off x="3786182" y="4429132"/>
            <a:ext cx="928694"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GB"/>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a:latin typeface="B Helvetica Bold" charset="0"/>
              </a:rPr>
              <a:t>COLORECTAL CANCER RISK IN ULCERATIVE AND CROHN’S COLITIS</a:t>
            </a:r>
          </a:p>
        </p:txBody>
      </p:sp>
      <p:pic>
        <p:nvPicPr>
          <p:cNvPr id="28675" name="Picture 3" descr="GTP002 IBD_050rgb.tif                                          00072D00G4 JBL                         ABA78158:"/>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28676" name="Rectangle 4"/>
          <p:cNvSpPr>
            <a:spLocks noChangeArrowheads="1"/>
          </p:cNvSpPr>
          <p:nvPr/>
        </p:nvSpPr>
        <p:spPr bwMode="auto">
          <a:xfrm>
            <a:off x="304800" y="5867400"/>
            <a:ext cx="762000" cy="762000"/>
          </a:xfrm>
          <a:prstGeom prst="rect">
            <a:avLst/>
          </a:prstGeom>
          <a:solidFill>
            <a:srgbClr val="0000D6"/>
          </a:solidFill>
          <a:ln w="9525">
            <a:noFill/>
            <a:miter lim="800000"/>
            <a:headEnd/>
            <a:tailEnd/>
          </a:ln>
          <a:effectLst/>
        </p:spPr>
        <p:txBody>
          <a:bodyPr wrap="none" anchor="ctr"/>
          <a:lstStyle/>
          <a:p>
            <a:endParaRPr lang="en-GB"/>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0"/>
          </a:xfrm>
          <a:solidFill>
            <a:srgbClr val="00B0F0"/>
          </a:solidFill>
        </p:spPr>
        <p:txBody>
          <a:bodyPr>
            <a:normAutofit/>
          </a:bodyPr>
          <a:lstStyle/>
          <a:p>
            <a:r>
              <a:rPr lang="en-US" dirty="0" smtClean="0"/>
              <a:t>Colorectal cancer in ulcerative colitis</a:t>
            </a:r>
            <a:endParaRPr lang="en-GB" dirty="0"/>
          </a:p>
        </p:txBody>
      </p:sp>
      <p:sp>
        <p:nvSpPr>
          <p:cNvPr id="3" name="Content Placeholder 2"/>
          <p:cNvSpPr>
            <a:spLocks noGrp="1"/>
          </p:cNvSpPr>
          <p:nvPr>
            <p:ph idx="1"/>
          </p:nvPr>
        </p:nvSpPr>
        <p:spPr>
          <a:xfrm>
            <a:off x="0" y="1600200"/>
            <a:ext cx="9144000" cy="4525963"/>
          </a:xfrm>
        </p:spPr>
        <p:txBody>
          <a:bodyPr>
            <a:normAutofit fontScale="92500" lnSpcReduction="20000"/>
          </a:bodyPr>
          <a:lstStyle/>
          <a:p>
            <a:pPr algn="l" rtl="0"/>
            <a:r>
              <a:rPr lang="en-US" dirty="0" smtClean="0"/>
              <a:t>Patients with UC have an increased risk of colorectal cancer.</a:t>
            </a:r>
          </a:p>
          <a:p>
            <a:pPr algn="l" rtl="0"/>
            <a:r>
              <a:rPr lang="en-US" dirty="0" smtClean="0"/>
              <a:t> This risk is dependent on several factors</a:t>
            </a:r>
          </a:p>
          <a:p>
            <a:pPr algn="l" rtl="0"/>
            <a:r>
              <a:rPr lang="en-US" dirty="0" smtClean="0"/>
              <a:t> the most important                                                                                                                         </a:t>
            </a:r>
            <a:r>
              <a:rPr lang="en-US" dirty="0" smtClean="0">
                <a:solidFill>
                  <a:srgbClr val="FF0000"/>
                </a:solidFill>
              </a:rPr>
              <a:t>-duration                                                                                                                                -extent of disease                                                                                                               </a:t>
            </a:r>
          </a:p>
          <a:p>
            <a:pPr algn="l" rtl="0"/>
            <a:r>
              <a:rPr lang="en-US" dirty="0" smtClean="0"/>
              <a:t>Other risk factors :                                                                                                                           -PSC                                                                                                                                                 -family history of colon cancer                                                                                              -age at diagnosis of disease                                                                                          -severity of inflammation</a:t>
            </a:r>
          </a:p>
          <a:p>
            <a:pPr algn="l"/>
            <a:endParaRPr lang="en-GB"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0" y="0"/>
            <a:ext cx="9144000" cy="1314450"/>
          </a:xfrm>
          <a:solidFill>
            <a:srgbClr val="00B0F0"/>
          </a:solidFill>
        </p:spPr>
        <p:txBody>
          <a:bodyPr/>
          <a:lstStyle/>
          <a:p>
            <a:r>
              <a:rPr lang="en-US" sz="3600" dirty="0"/>
              <a:t>Risk Factors for Colon Cancer in Ulcerative Colitis and </a:t>
            </a:r>
            <a:r>
              <a:rPr lang="en-US" sz="3600" dirty="0" err="1"/>
              <a:t>Crohn’s</a:t>
            </a:r>
            <a:r>
              <a:rPr lang="en-US" sz="3600" dirty="0"/>
              <a:t> colitis</a:t>
            </a:r>
          </a:p>
        </p:txBody>
      </p:sp>
      <p:graphicFrame>
        <p:nvGraphicFramePr>
          <p:cNvPr id="89130" name="Group 42"/>
          <p:cNvGraphicFramePr>
            <a:graphicFrameLocks noGrp="1"/>
          </p:cNvGraphicFramePr>
          <p:nvPr>
            <p:ph type="tbl" idx="1"/>
          </p:nvPr>
        </p:nvGraphicFramePr>
        <p:xfrm>
          <a:off x="711200" y="2362200"/>
          <a:ext cx="7772400" cy="3698877"/>
        </p:xfrm>
        <a:graphic>
          <a:graphicData uri="http://schemas.openxmlformats.org/drawingml/2006/table">
            <a:tbl>
              <a:tblPr/>
              <a:tblGrid>
                <a:gridCol w="5351463"/>
                <a:gridCol w="2420937"/>
              </a:tblGrid>
              <a:tr h="623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cs typeface="Arial" charset="0"/>
                        </a:rPr>
                        <a:t>Extent of disease</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622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Duration of disease</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p>
                  </a:txBody>
                  <a:tcPr horzOverflow="overflow">
                    <a:lnL>
                      <a:noFill/>
                    </a:lnL>
                    <a:lnR cap="flat">
                      <a:noFill/>
                    </a:lnR>
                    <a:lnT>
                      <a:noFill/>
                    </a:lnT>
                    <a:lnB>
                      <a:noFill/>
                    </a:lnB>
                    <a:lnTlToBr>
                      <a:noFill/>
                    </a:lnTlToBr>
                    <a:lnBlToTr>
                      <a:noFill/>
                    </a:lnBlToTr>
                    <a:noFill/>
                  </a:tcPr>
                </a:tc>
              </a:tr>
              <a:tr h="582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Primary Sclerosing Cholangitis</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p>
                  </a:txBody>
                  <a:tcPr horzOverflow="overflow">
                    <a:lnL>
                      <a:noFill/>
                    </a:lnL>
                    <a:lnR cap="flat">
                      <a:noFill/>
                    </a:lnR>
                    <a:lnT>
                      <a:noFill/>
                    </a:lnT>
                    <a:lnB>
                      <a:noFill/>
                    </a:lnB>
                    <a:lnTlToBr>
                      <a:noFill/>
                    </a:lnTlToBr>
                    <a:lnBlToTr>
                      <a:noFill/>
                    </a:lnBlToTr>
                    <a:noFill/>
                  </a:tcPr>
                </a:tc>
              </a:tr>
              <a:tr h="623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Young age at onset</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p>
                  </a:txBody>
                  <a:tcPr horzOverflow="overflow">
                    <a:lnL>
                      <a:noFill/>
                    </a:lnL>
                    <a:lnR cap="flat">
                      <a:noFill/>
                    </a:lnR>
                    <a:lnT>
                      <a:noFill/>
                    </a:lnT>
                    <a:lnB>
                      <a:noFill/>
                    </a:lnB>
                    <a:lnTlToBr>
                      <a:noFill/>
                    </a:lnTlToBr>
                    <a:lnBlToTr>
                      <a:noFill/>
                    </a:lnBlToTr>
                    <a:noFill/>
                  </a:tcPr>
                </a:tc>
              </a:tr>
              <a:tr h="622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Positive family history</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p>
                  </a:txBody>
                  <a:tcPr horzOverflow="overflow">
                    <a:lnL>
                      <a:noFill/>
                    </a:lnL>
                    <a:lnR cap="flat">
                      <a:noFill/>
                    </a:lnR>
                    <a:lnT>
                      <a:noFill/>
                    </a:lnT>
                    <a:lnB>
                      <a:noFill/>
                    </a:lnB>
                    <a:lnTlToBr>
                      <a:noFill/>
                    </a:lnTlToBr>
                    <a:lnBlToTr>
                      <a:noFill/>
                    </a:lnBlToTr>
                    <a:noFill/>
                  </a:tcPr>
                </a:tc>
              </a:tr>
              <a:tr h="623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Severity of Inflammation</a:t>
                      </a: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Arial" charset="0"/>
                          <a:cs typeface="Arial" charset="0"/>
                        </a:rPr>
                        <a:t>?</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89119" name="Text Box 31"/>
          <p:cNvSpPr txBox="1">
            <a:spLocks noChangeArrowheads="1"/>
          </p:cNvSpPr>
          <p:nvPr/>
        </p:nvSpPr>
        <p:spPr bwMode="auto">
          <a:xfrm>
            <a:off x="1949450" y="1698625"/>
            <a:ext cx="2909888" cy="579438"/>
          </a:xfrm>
          <a:prstGeom prst="rect">
            <a:avLst/>
          </a:prstGeom>
          <a:noFill/>
          <a:ln w="9525">
            <a:noFill/>
            <a:miter lim="800000"/>
            <a:headEnd/>
            <a:tailEnd/>
          </a:ln>
          <a:effectLst/>
        </p:spPr>
        <p:txBody>
          <a:bodyPr>
            <a:spAutoFit/>
          </a:bodyPr>
          <a:lstStyle/>
          <a:p>
            <a:pPr algn="ctr" eaLnBrk="0" hangingPunct="0"/>
            <a:r>
              <a:rPr lang="en-US" sz="3200" b="1" dirty="0">
                <a:effectLst>
                  <a:outerShdw blurRad="38100" dist="38100" dir="2700000" algn="tl">
                    <a:srgbClr val="000000"/>
                  </a:outerShdw>
                </a:effectLst>
                <a:latin typeface="Times New Roman" pitchFamily="18" charset="0"/>
              </a:rPr>
              <a:t>Risk Factor</a:t>
            </a:r>
          </a:p>
        </p:txBody>
      </p:sp>
      <p:sp>
        <p:nvSpPr>
          <p:cNvPr id="89120" name="Text Box 32"/>
          <p:cNvSpPr txBox="1">
            <a:spLocks noChangeArrowheads="1"/>
          </p:cNvSpPr>
          <p:nvPr/>
        </p:nvSpPr>
        <p:spPr bwMode="auto">
          <a:xfrm>
            <a:off x="5911850" y="1641475"/>
            <a:ext cx="2547938" cy="579438"/>
          </a:xfrm>
          <a:prstGeom prst="rect">
            <a:avLst/>
          </a:prstGeom>
          <a:noFill/>
          <a:ln w="9525">
            <a:noFill/>
            <a:miter lim="800000"/>
            <a:headEnd/>
            <a:tailEnd/>
          </a:ln>
          <a:effectLst/>
        </p:spPr>
        <p:txBody>
          <a:bodyPr>
            <a:spAutoFit/>
          </a:bodyPr>
          <a:lstStyle/>
          <a:p>
            <a:pPr algn="ctr" eaLnBrk="0" hangingPunct="0"/>
            <a:r>
              <a:rPr lang="en-US" sz="3200" b="1" dirty="0">
                <a:effectLst>
                  <a:outerShdw blurRad="38100" dist="38100" dir="2700000" algn="tl">
                    <a:srgbClr val="000000"/>
                  </a:outerShdw>
                </a:effectLst>
                <a:latin typeface="Times New Roman" pitchFamily="18" charset="0"/>
              </a:rPr>
              <a:t>Importance</a:t>
            </a:r>
          </a:p>
        </p:txBody>
      </p:sp>
      <p:sp>
        <p:nvSpPr>
          <p:cNvPr id="89121" name="Text Box 33"/>
          <p:cNvSpPr txBox="1">
            <a:spLocks noChangeArrowheads="1"/>
          </p:cNvSpPr>
          <p:nvPr/>
        </p:nvSpPr>
        <p:spPr bwMode="auto">
          <a:xfrm>
            <a:off x="642938" y="6118225"/>
            <a:ext cx="8280400" cy="915988"/>
          </a:xfrm>
          <a:prstGeom prst="rect">
            <a:avLst/>
          </a:prstGeom>
          <a:noFill/>
          <a:ln w="9525">
            <a:noFill/>
            <a:miter lim="800000"/>
            <a:headEnd/>
            <a:tailEnd/>
          </a:ln>
          <a:effectLst/>
        </p:spPr>
        <p:txBody>
          <a:bodyPr>
            <a:spAutoFit/>
          </a:bodyPr>
          <a:lstStyle/>
          <a:p>
            <a:pPr algn="r" eaLnBrk="0" hangingPunct="0"/>
            <a:r>
              <a:rPr lang="en-US" b="1">
                <a:effectLst>
                  <a:outerShdw blurRad="38100" dist="38100" dir="2700000" algn="tl">
                    <a:srgbClr val="000000"/>
                  </a:outerShdw>
                </a:effectLst>
                <a:latin typeface="Times New Roman" pitchFamily="18" charset="0"/>
              </a:rPr>
              <a:t>Choi PM, et al. </a:t>
            </a:r>
            <a:r>
              <a:rPr lang="en-US" b="1" i="1">
                <a:effectLst>
                  <a:outerShdw blurRad="38100" dist="38100" dir="2700000" algn="tl">
                    <a:srgbClr val="000000"/>
                  </a:outerShdw>
                </a:effectLst>
                <a:latin typeface="Times New Roman" pitchFamily="18" charset="0"/>
              </a:rPr>
              <a:t>Gastroenterol Clin North Am</a:t>
            </a:r>
            <a:r>
              <a:rPr lang="en-US" b="1">
                <a:effectLst>
                  <a:outerShdw blurRad="38100" dist="38100" dir="2700000" algn="tl">
                    <a:srgbClr val="000000"/>
                  </a:outerShdw>
                </a:effectLst>
                <a:latin typeface="Times New Roman" pitchFamily="18" charset="0"/>
              </a:rPr>
              <a:t> 1995;24:671-87.</a:t>
            </a:r>
          </a:p>
          <a:p>
            <a:pPr algn="r" eaLnBrk="0" hangingPunct="0"/>
            <a:r>
              <a:rPr lang="en-US" b="1">
                <a:effectLst>
                  <a:outerShdw blurRad="38100" dist="38100" dir="2700000" algn="tl">
                    <a:srgbClr val="000000"/>
                  </a:outerShdw>
                </a:effectLst>
                <a:latin typeface="Times New Roman" pitchFamily="18" charset="0"/>
              </a:rPr>
              <a:t>Eaden J. </a:t>
            </a:r>
            <a:r>
              <a:rPr lang="en-US" b="1" i="1">
                <a:effectLst>
                  <a:outerShdw blurRad="38100" dist="38100" dir="2700000" algn="tl">
                    <a:srgbClr val="000000"/>
                  </a:outerShdw>
                </a:effectLst>
                <a:latin typeface="Times New Roman" pitchFamily="18" charset="0"/>
              </a:rPr>
              <a:t>Am J Gastroenterol</a:t>
            </a:r>
            <a:r>
              <a:rPr lang="en-US" b="1">
                <a:effectLst>
                  <a:outerShdw blurRad="38100" dist="38100" dir="2700000" algn="tl">
                    <a:srgbClr val="000000"/>
                  </a:outerShdw>
                </a:effectLst>
                <a:latin typeface="Times New Roman" pitchFamily="18" charset="0"/>
              </a:rPr>
              <a:t> 2000;95:2710-2719.</a:t>
            </a:r>
          </a:p>
          <a:p>
            <a:pPr eaLnBrk="0" hangingPunct="0"/>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0114" name="Object 2"/>
          <p:cNvGraphicFramePr>
            <a:graphicFrameLocks noChangeAspect="1"/>
          </p:cNvGraphicFramePr>
          <p:nvPr/>
        </p:nvGraphicFramePr>
        <p:xfrm>
          <a:off x="466725" y="0"/>
          <a:ext cx="8339138" cy="6145213"/>
        </p:xfrm>
        <a:graphic>
          <a:graphicData uri="http://schemas.openxmlformats.org/presentationml/2006/ole">
            <p:oleObj spid="_x0000_s1026" name="Chart" r:id="rId3" imgW="8058049" imgH="4619557" progId="MSGraph.Chart.8">
              <p:embed followColorScheme="full"/>
            </p:oleObj>
          </a:graphicData>
        </a:graphic>
      </p:graphicFrame>
      <p:sp>
        <p:nvSpPr>
          <p:cNvPr id="90115" name="Text Box 3"/>
          <p:cNvSpPr txBox="1">
            <a:spLocks noChangeArrowheads="1"/>
          </p:cNvSpPr>
          <p:nvPr/>
        </p:nvSpPr>
        <p:spPr bwMode="auto">
          <a:xfrm>
            <a:off x="6215063" y="6186488"/>
            <a:ext cx="2633662" cy="396875"/>
          </a:xfrm>
          <a:prstGeom prst="rect">
            <a:avLst/>
          </a:prstGeom>
          <a:noFill/>
          <a:ln w="9525">
            <a:noFill/>
            <a:miter lim="800000"/>
            <a:headEnd/>
            <a:tailEnd/>
          </a:ln>
          <a:effectLst/>
        </p:spPr>
        <p:txBody>
          <a:bodyPr wrap="none">
            <a:spAutoFit/>
          </a:bodyPr>
          <a:lstStyle/>
          <a:p>
            <a:pPr eaLnBrk="0" hangingPunct="0"/>
            <a:r>
              <a:rPr lang="en-US" sz="2000" b="1">
                <a:effectLst>
                  <a:outerShdw blurRad="38100" dist="38100" dir="2700000" algn="tl">
                    <a:srgbClr val="000000"/>
                  </a:outerShdw>
                </a:effectLst>
                <a:latin typeface="Times New Roman" pitchFamily="18" charset="0"/>
              </a:rPr>
              <a:t>Ekbom, et al </a:t>
            </a:r>
            <a:r>
              <a:rPr lang="en-US" sz="2000" b="1" i="1">
                <a:effectLst>
                  <a:outerShdw blurRad="38100" dist="38100" dir="2700000" algn="tl">
                    <a:srgbClr val="000000"/>
                  </a:outerShdw>
                </a:effectLst>
                <a:latin typeface="Times New Roman" pitchFamily="18" charset="0"/>
              </a:rPr>
              <a:t>NEJM</a:t>
            </a:r>
            <a:r>
              <a:rPr lang="en-US" sz="2000" b="1">
                <a:effectLst>
                  <a:outerShdw blurRad="38100" dist="38100" dir="2700000" algn="tl">
                    <a:srgbClr val="000000"/>
                  </a:outerShdw>
                </a:effectLst>
                <a:latin typeface="Times New Roman" pitchFamily="18" charset="0"/>
              </a:rPr>
              <a:t>, 1990</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F0"/>
          </a:solidFill>
        </p:spPr>
        <p:txBody>
          <a:bodyPr>
            <a:normAutofit/>
          </a:bodyPr>
          <a:lstStyle/>
          <a:p>
            <a:r>
              <a:rPr lang="en-US" dirty="0" smtClean="0"/>
              <a:t>Colorectal cancer in ulcerative colitis</a:t>
            </a:r>
            <a:endParaRPr lang="en-GB" dirty="0"/>
          </a:p>
        </p:txBody>
      </p:sp>
      <p:sp>
        <p:nvSpPr>
          <p:cNvPr id="3" name="Content Placeholder 2"/>
          <p:cNvSpPr>
            <a:spLocks noGrp="1"/>
          </p:cNvSpPr>
          <p:nvPr>
            <p:ph idx="1"/>
          </p:nvPr>
        </p:nvSpPr>
        <p:spPr>
          <a:xfrm>
            <a:off x="0" y="1600200"/>
            <a:ext cx="9001156" cy="4525963"/>
          </a:xfrm>
        </p:spPr>
        <p:txBody>
          <a:bodyPr>
            <a:normAutofit fontScale="85000" lnSpcReduction="10000"/>
          </a:bodyPr>
          <a:lstStyle/>
          <a:p>
            <a:pPr algn="l" rtl="0"/>
            <a:r>
              <a:rPr lang="en-US" dirty="0" smtClean="0"/>
              <a:t>The incidence of colon cancer in UC has been estimated at approximately 7% to 10% at 20 years of disease and as high as 30% after 35 years of disease.</a:t>
            </a:r>
          </a:p>
          <a:p>
            <a:pPr algn="l" rtl="0"/>
            <a:endParaRPr lang="en-US" dirty="0" smtClean="0"/>
          </a:p>
          <a:p>
            <a:pPr algn="l" rtl="0"/>
            <a:endParaRPr lang="en-US" dirty="0" smtClean="0"/>
          </a:p>
          <a:p>
            <a:pPr algn="l" rtl="0"/>
            <a:endParaRPr lang="en-US" dirty="0" smtClean="0"/>
          </a:p>
          <a:p>
            <a:pPr algn="l" rtl="0"/>
            <a:endParaRPr lang="en-US" dirty="0" smtClean="0"/>
          </a:p>
          <a:p>
            <a:pPr algn="l" rtl="0"/>
            <a:r>
              <a:rPr lang="en-US" dirty="0" smtClean="0"/>
              <a:t>in general, the risk of CRC may be estimated to increase within the range of 0.5% to 1.0% per year after 8 to 10 years of disease in patients with extensive UC</a:t>
            </a:r>
            <a:endParaRPr lang="en-GB" dirty="0"/>
          </a:p>
        </p:txBody>
      </p:sp>
      <p:sp>
        <p:nvSpPr>
          <p:cNvPr id="4" name="Down Arrow 3"/>
          <p:cNvSpPr/>
          <p:nvPr/>
        </p:nvSpPr>
        <p:spPr>
          <a:xfrm>
            <a:off x="3929058" y="3071810"/>
            <a:ext cx="928694" cy="12858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en-GB"/>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F0"/>
          </a:solidFill>
        </p:spPr>
        <p:txBody>
          <a:bodyPr>
            <a:normAutofit/>
          </a:bodyPr>
          <a:lstStyle/>
          <a:p>
            <a:r>
              <a:rPr lang="en-US" dirty="0" smtClean="0"/>
              <a:t>Colorectal cancer in ulcerative colitis</a:t>
            </a:r>
            <a:endParaRPr lang="en-GB" dirty="0"/>
          </a:p>
        </p:txBody>
      </p:sp>
      <p:graphicFrame>
        <p:nvGraphicFramePr>
          <p:cNvPr id="4" name="Content Placeholder 3"/>
          <p:cNvGraphicFramePr>
            <a:graphicFrameLocks noGrp="1"/>
          </p:cNvGraphicFramePr>
          <p:nvPr>
            <p:ph idx="1"/>
          </p:nvPr>
        </p:nvGraphicFramePr>
        <p:xfrm>
          <a:off x="214282" y="1600200"/>
          <a:ext cx="8929718"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4422"/>
          </a:xfrm>
          <a:solidFill>
            <a:srgbClr val="00B050"/>
          </a:solidFill>
        </p:spPr>
        <p:txBody>
          <a:bodyPr/>
          <a:lstStyle/>
          <a:p>
            <a:r>
              <a:rPr lang="en-GB" dirty="0" smtClean="0"/>
              <a:t>Steroids</a:t>
            </a:r>
            <a:endParaRPr lang="en-GB" dirty="0"/>
          </a:p>
        </p:txBody>
      </p:sp>
      <p:graphicFrame>
        <p:nvGraphicFramePr>
          <p:cNvPr id="4" name="Content Placeholder 3"/>
          <p:cNvGraphicFramePr>
            <a:graphicFrameLocks noGrp="1"/>
          </p:cNvGraphicFramePr>
          <p:nvPr>
            <p:ph idx="1"/>
          </p:nvPr>
        </p:nvGraphicFramePr>
        <p:xfrm>
          <a:off x="457200" y="2071678"/>
          <a:ext cx="8472518" cy="4054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7298"/>
          </a:xfrm>
          <a:solidFill>
            <a:srgbClr val="00B0F0"/>
          </a:solidFill>
        </p:spPr>
        <p:txBody>
          <a:bodyPr/>
          <a:lstStyle/>
          <a:p>
            <a:r>
              <a:rPr lang="en-US" dirty="0" smtClean="0"/>
              <a:t>Protective factors</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00B0F0"/>
          </a:solidFill>
        </p:spPr>
        <p:txBody>
          <a:bodyPr/>
          <a:lstStyle/>
          <a:p>
            <a:r>
              <a:rPr lang="en-GB" dirty="0" smtClean="0"/>
              <a:t>Future of IBD treatment</a:t>
            </a:r>
            <a:endParaRPr lang="en-GB" dirty="0"/>
          </a:p>
        </p:txBody>
      </p:sp>
      <p:sp>
        <p:nvSpPr>
          <p:cNvPr id="3" name="Content Placeholder 2"/>
          <p:cNvSpPr>
            <a:spLocks noGrp="1"/>
          </p:cNvSpPr>
          <p:nvPr>
            <p:ph idx="1"/>
          </p:nvPr>
        </p:nvSpPr>
        <p:spPr>
          <a:xfrm>
            <a:off x="0" y="1857364"/>
            <a:ext cx="9001156" cy="4268799"/>
          </a:xfrm>
        </p:spPr>
        <p:txBody>
          <a:bodyPr>
            <a:normAutofit lnSpcReduction="10000"/>
          </a:bodyPr>
          <a:lstStyle/>
          <a:p>
            <a:pPr algn="l" rtl="0"/>
            <a:r>
              <a:rPr lang="en-GB" dirty="0" smtClean="0"/>
              <a:t>5 ASA will be administered once daily in ulcerative colitis , and decrease in </a:t>
            </a:r>
            <a:r>
              <a:rPr lang="en-GB" dirty="0" err="1" smtClean="0"/>
              <a:t>crohn’s</a:t>
            </a:r>
            <a:r>
              <a:rPr lang="en-GB" dirty="0" smtClean="0"/>
              <a:t> </a:t>
            </a:r>
            <a:r>
              <a:rPr lang="en-GB" dirty="0" err="1" smtClean="0"/>
              <a:t>disaease</a:t>
            </a:r>
            <a:endParaRPr lang="en-GB" dirty="0" smtClean="0"/>
          </a:p>
          <a:p>
            <a:pPr algn="l" rtl="0"/>
            <a:r>
              <a:rPr lang="en-GB" dirty="0" smtClean="0"/>
              <a:t>Treatment of IBD with steroids will decrease due to lack of long term efficacy and side effects</a:t>
            </a:r>
          </a:p>
          <a:p>
            <a:pPr algn="l" rtl="0"/>
            <a:r>
              <a:rPr lang="en-GB" dirty="0" smtClean="0"/>
              <a:t>The use of anti-TNF therapy  will most likely increase</a:t>
            </a:r>
          </a:p>
          <a:p>
            <a:pPr algn="l" rtl="0"/>
            <a:r>
              <a:rPr lang="en-GB" dirty="0" smtClean="0"/>
              <a:t>They will be used earlier in the course of CD with more rigorous treatment goal: mucosal healing</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71406" y="0"/>
          <a:ext cx="894394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84"/>
          </a:xfrm>
          <a:solidFill>
            <a:srgbClr val="00B050"/>
          </a:solidFill>
        </p:spPr>
        <p:txBody>
          <a:bodyPr/>
          <a:lstStyle/>
          <a:p>
            <a:r>
              <a:rPr lang="en-US" dirty="0" smtClean="0"/>
              <a:t>Steroids</a:t>
            </a:r>
            <a:endParaRPr lang="en-GB" dirty="0"/>
          </a:p>
        </p:txBody>
      </p:sp>
      <p:graphicFrame>
        <p:nvGraphicFramePr>
          <p:cNvPr id="4" name="Content Placeholder 3"/>
          <p:cNvGraphicFramePr>
            <a:graphicFrameLocks noGrp="1"/>
          </p:cNvGraphicFramePr>
          <p:nvPr>
            <p:ph idx="1"/>
          </p:nvPr>
        </p:nvGraphicFramePr>
        <p:xfrm>
          <a:off x="457200" y="2071678"/>
          <a:ext cx="8686800" cy="4054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3057</Words>
  <Application>Microsoft Office PowerPoint</Application>
  <PresentationFormat>عرض على الشاشة (3:4)‏</PresentationFormat>
  <Paragraphs>537</Paragraphs>
  <Slides>71</Slides>
  <Notes>7</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71</vt:i4>
      </vt:variant>
    </vt:vector>
  </HeadingPairs>
  <TitlesOfParts>
    <vt:vector size="73" baseType="lpstr">
      <vt:lpstr>Office Theme</vt:lpstr>
      <vt:lpstr>Chart</vt:lpstr>
      <vt:lpstr>Treatment of inflammatory bowel disease </vt:lpstr>
      <vt:lpstr>Goals of treatment</vt:lpstr>
      <vt:lpstr>Goals of Treatment</vt:lpstr>
      <vt:lpstr>الشريحة 4</vt:lpstr>
      <vt:lpstr>Oral 5-ASA Release Sites</vt:lpstr>
      <vt:lpstr>Aminosalicylate</vt:lpstr>
      <vt:lpstr>Steroids</vt:lpstr>
      <vt:lpstr>الشريحة 8</vt:lpstr>
      <vt:lpstr>Steroids</vt:lpstr>
      <vt:lpstr>Definitions</vt:lpstr>
      <vt:lpstr>Steroids</vt:lpstr>
      <vt:lpstr>Steroid</vt:lpstr>
      <vt:lpstr>Principles of steroid use in IBD </vt:lpstr>
      <vt:lpstr>Steroid adverse effects</vt:lpstr>
      <vt:lpstr>Immunomodulators: azathioprine and 6 -mercaptopurine</vt:lpstr>
      <vt:lpstr>Indications of immunosuppressant</vt:lpstr>
      <vt:lpstr>Safety and tolerability</vt:lpstr>
      <vt:lpstr>Methotrexate</vt:lpstr>
      <vt:lpstr>Cyclosporine</vt:lpstr>
      <vt:lpstr>Biologic treatment</vt:lpstr>
      <vt:lpstr>Treatment</vt:lpstr>
      <vt:lpstr>Treatment of ulcerative colitis</vt:lpstr>
      <vt:lpstr>Disease location</vt:lpstr>
      <vt:lpstr>Topical treatment</vt:lpstr>
      <vt:lpstr>Advantage of topical therapy</vt:lpstr>
      <vt:lpstr>Mild to moderate distal colitis:                     induction of remission </vt:lpstr>
      <vt:lpstr>Mild to moderate distal colitis: maintenance of remission </vt:lpstr>
      <vt:lpstr>Mild to moderate extensive colitis: induction of remission </vt:lpstr>
      <vt:lpstr>Mild to moderate extensive colitis: maintenance of remission </vt:lpstr>
      <vt:lpstr>Management of severe colitis</vt:lpstr>
      <vt:lpstr>Cyclosporine</vt:lpstr>
      <vt:lpstr>Biologic treatment </vt:lpstr>
      <vt:lpstr>الشريحة 33</vt:lpstr>
      <vt:lpstr>الشريحة 34</vt:lpstr>
      <vt:lpstr>الشريحة 35</vt:lpstr>
      <vt:lpstr>Indication for surgery</vt:lpstr>
      <vt:lpstr>Indications for surgery in UC</vt:lpstr>
      <vt:lpstr>Potential Complications of UC Surgery</vt:lpstr>
      <vt:lpstr>Pouchitis</vt:lpstr>
      <vt:lpstr>Treatment of crohn’s disease</vt:lpstr>
      <vt:lpstr>Mild to moderate luminal active disease</vt:lpstr>
      <vt:lpstr>5-ASA in crohn’s disease</vt:lpstr>
      <vt:lpstr>Mild to moderate luminal  active disease</vt:lpstr>
      <vt:lpstr>Moderate to severe luminal disease</vt:lpstr>
      <vt:lpstr>الشريحة 45</vt:lpstr>
      <vt:lpstr>Biologic treatment</vt:lpstr>
      <vt:lpstr>الشريحة 47</vt:lpstr>
      <vt:lpstr>Therapeutic Strategies: Step up</vt:lpstr>
      <vt:lpstr>Therapeutic pyramid for treatment of luminal non fistulizing crohn’s disease</vt:lpstr>
      <vt:lpstr>Therapeutic Strategies: Top down</vt:lpstr>
      <vt:lpstr>Treatment of perianal fistula</vt:lpstr>
      <vt:lpstr>Treatment of perianal fistula</vt:lpstr>
      <vt:lpstr>Treatment of perianal fistula</vt:lpstr>
      <vt:lpstr>Treatment of perianal fistula</vt:lpstr>
      <vt:lpstr>الشريحة 55</vt:lpstr>
      <vt:lpstr>Treatment of internal fistula</vt:lpstr>
      <vt:lpstr>Factors predicting prognosis</vt:lpstr>
      <vt:lpstr>Indication of surgery in crohn’s disease</vt:lpstr>
      <vt:lpstr>Indications for surgery </vt:lpstr>
      <vt:lpstr>Preventing post-op recurrence</vt:lpstr>
      <vt:lpstr>Stricturoplasty</vt:lpstr>
      <vt:lpstr>Cancer in IBD</vt:lpstr>
      <vt:lpstr>Cancer in crohn’s disease</vt:lpstr>
      <vt:lpstr>COLORECTAL CANCER RISK IN ULCERATIVE AND CROHN’S COLITIS</vt:lpstr>
      <vt:lpstr>Colorectal cancer in ulcerative colitis</vt:lpstr>
      <vt:lpstr>Risk Factors for Colon Cancer in Ulcerative Colitis and Crohn’s colitis</vt:lpstr>
      <vt:lpstr>الشريحة 67</vt:lpstr>
      <vt:lpstr>Colorectal cancer in ulcerative colitis</vt:lpstr>
      <vt:lpstr>Colorectal cancer in ulcerative colitis</vt:lpstr>
      <vt:lpstr>Protective factors</vt:lpstr>
      <vt:lpstr>Future of IBD treatment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Treatment of ibd</dc:title>
  <dc:creator>Windows User</dc:creator>
  <cp:lastModifiedBy>ahmad</cp:lastModifiedBy>
  <cp:revision>173</cp:revision>
  <dcterms:created xsi:type="dcterms:W3CDTF">2009-11-05T19:11:25Z</dcterms:created>
  <dcterms:modified xsi:type="dcterms:W3CDTF">2010-07-28T19:44:18Z</dcterms:modified>
</cp:coreProperties>
</file>